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1"/>
  </p:notesMasterIdLst>
  <p:handoutMasterIdLst>
    <p:handoutMasterId r:id="rId12"/>
  </p:handoutMasterIdLst>
  <p:sldIdLst>
    <p:sldId id="385" r:id="rId2"/>
    <p:sldId id="399" r:id="rId3"/>
    <p:sldId id="267" r:id="rId4"/>
    <p:sldId id="398" r:id="rId5"/>
    <p:sldId id="271" r:id="rId6"/>
    <p:sldId id="418" r:id="rId7"/>
    <p:sldId id="419" r:id="rId8"/>
    <p:sldId id="417" r:id="rId9"/>
    <p:sldId id="367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173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12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32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609FCAE6-1D8F-4771-8711-3A96A071E521}" type="datetimeFigureOut">
              <a:rPr lang="en-CA" smtClean="0"/>
              <a:t>2021-10-08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32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50DEA939-43D5-4C5E-B369-1FE1D4FAB7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92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7EE2CDDF-0007-4E11-A741-1EBBE4621499}" type="datetimeFigureOut">
              <a:rPr lang="en-CA" smtClean="0"/>
              <a:t>2021-10-08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2C185B80-357A-4BB5-BC49-62A72F54E2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425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840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6460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7200" b="1" cap="none" baseline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Module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DFB3268-651E-43CD-AF8B-212EC29BE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01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4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4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CBCA4C9-EFF5-4CDD-8BC1-DDF523274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35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0CBED9E-F57C-46CC-A17D-8B33492DEC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FEEBBA-F5BA-4255-B013-F4CD41538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56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91F2969-BAC4-41A9-A4C5-E8470989B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67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4B1540-B4B3-4373-9630-09F2AD822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95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30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E75DFC-E044-4495-8646-FB63A0A78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48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1F1783-41B2-45B9-B909-25B2858766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21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83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9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2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00200" y="1468106"/>
            <a:ext cx="5943600" cy="1927225"/>
          </a:xfrm>
        </p:spPr>
        <p:txBody>
          <a:bodyPr/>
          <a:lstStyle/>
          <a:p>
            <a:r>
              <a:rPr lang="en-US" dirty="0"/>
              <a:t>Module 11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42900" y="3400647"/>
            <a:ext cx="84582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Advanced Features: </a:t>
            </a:r>
          </a:p>
          <a:p>
            <a:r>
              <a:rPr lang="en-US" dirty="0"/>
              <a:t>Import/Export Integrated System Components</a:t>
            </a:r>
          </a:p>
        </p:txBody>
      </p:sp>
    </p:spTree>
    <p:extLst>
      <p:ext uri="{BB962C8B-B14F-4D97-AF65-F5344CB8AC3E}">
        <p14:creationId xmlns:p14="http://schemas.microsoft.com/office/powerpoint/2010/main" val="183154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0" y="1752600"/>
            <a:ext cx="5562600" cy="2200275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9226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00600"/>
          </a:xfrm>
        </p:spPr>
        <p:txBody>
          <a:bodyPr>
            <a:normAutofit/>
          </a:bodyPr>
          <a:lstStyle/>
          <a:p>
            <a:r>
              <a:rPr lang="en-CA" sz="2200" dirty="0"/>
              <a:t>An integrated system is mainly composed of:</a:t>
            </a:r>
          </a:p>
          <a:p>
            <a:pPr lvl="1"/>
            <a:r>
              <a:rPr lang="en-CA" sz="1800" dirty="0"/>
              <a:t>Assets</a:t>
            </a:r>
          </a:p>
          <a:p>
            <a:pPr lvl="1"/>
            <a:r>
              <a:rPr lang="en-CA" sz="1800" dirty="0"/>
              <a:t>Status Tables</a:t>
            </a:r>
            <a:r>
              <a:rPr lang="en-CA" sz="1800" b="1" dirty="0"/>
              <a:t> </a:t>
            </a:r>
            <a:r>
              <a:rPr lang="en-CA" sz="1800" dirty="0"/>
              <a:t>containing the different asset states.</a:t>
            </a:r>
          </a:p>
          <a:p>
            <a:pPr lvl="1"/>
            <a:r>
              <a:rPr lang="en-CA" sz="1800" dirty="0"/>
              <a:t>Command Tables that have the different system commands.</a:t>
            </a:r>
          </a:p>
          <a:p>
            <a:pPr lvl="1"/>
            <a:r>
              <a:rPr lang="en-CA" sz="1800" dirty="0"/>
              <a:t>Camera Callups</a:t>
            </a:r>
          </a:p>
          <a:p>
            <a:r>
              <a:rPr lang="en-CA" sz="2200" dirty="0"/>
              <a:t>A project can have multiple integrated systems working together, which results in an abundance of assets </a:t>
            </a:r>
            <a:r>
              <a:rPr lang="en-CA" sz="2200"/>
              <a:t>and status/command </a:t>
            </a:r>
            <a:r>
              <a:rPr lang="en-CA" sz="2200" dirty="0"/>
              <a:t>tables. </a:t>
            </a:r>
          </a:p>
          <a:p>
            <a:pPr lvl="1"/>
            <a:r>
              <a:rPr lang="en-CA" sz="1800" dirty="0"/>
              <a:t>This can make configuring the data longer and cumbersome.</a:t>
            </a:r>
          </a:p>
          <a:p>
            <a:r>
              <a:rPr lang="en-CA" sz="2200" dirty="0"/>
              <a:t>The </a:t>
            </a:r>
            <a:r>
              <a:rPr lang="en-CA" sz="2200" b="1" dirty="0"/>
              <a:t>Import</a:t>
            </a:r>
            <a:r>
              <a:rPr lang="en-CA" sz="2200" dirty="0"/>
              <a:t> and </a:t>
            </a:r>
            <a:r>
              <a:rPr lang="en-CA" sz="2200" b="1" dirty="0"/>
              <a:t>Export</a:t>
            </a:r>
            <a:r>
              <a:rPr lang="en-CA" sz="2200" dirty="0"/>
              <a:t> function allows users to edit these different components via a .csv file in order to apply mass changes.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7941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1752600"/>
            <a:ext cx="8915400" cy="2200275"/>
          </a:xfrm>
        </p:spPr>
        <p:txBody>
          <a:bodyPr/>
          <a:lstStyle/>
          <a:p>
            <a:r>
              <a:rPr lang="en-US" dirty="0"/>
              <a:t>Generating Import Templates</a:t>
            </a:r>
          </a:p>
        </p:txBody>
      </p:sp>
    </p:spTree>
    <p:extLst>
      <p:ext uri="{BB962C8B-B14F-4D97-AF65-F5344CB8AC3E}">
        <p14:creationId xmlns:p14="http://schemas.microsoft.com/office/powerpoint/2010/main" val="258061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95A866-890F-4A02-A446-5F53F83752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819400"/>
            <a:ext cx="4837218" cy="310021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Generating Import Templates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829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Select the </a:t>
            </a:r>
            <a:r>
              <a:rPr lang="en-US" b="1" dirty="0"/>
              <a:t>Generate Template </a:t>
            </a:r>
            <a:r>
              <a:rPr lang="en-US" dirty="0"/>
              <a:t>button to create a data entry template for the component.</a:t>
            </a:r>
          </a:p>
          <a:p>
            <a:r>
              <a:rPr lang="en-US" dirty="0"/>
              <a:t>This creates a blank template where you can input all the data from scratch.</a:t>
            </a:r>
          </a:p>
        </p:txBody>
      </p:sp>
      <p:sp>
        <p:nvSpPr>
          <p:cNvPr id="2" name="AutoShape 2" descr="IPFUSI~1_img3"/>
          <p:cNvSpPr>
            <a:spLocks noChangeAspect="1" noChangeArrowheads="1"/>
          </p:cNvSpPr>
          <p:nvPr/>
        </p:nvSpPr>
        <p:spPr bwMode="auto">
          <a:xfrm>
            <a:off x="63500" y="-136525"/>
            <a:ext cx="964882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FE36417-DC32-4E7E-A647-331710CD19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379" y="4131382"/>
            <a:ext cx="4739021" cy="250792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0731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752600"/>
            <a:ext cx="8458200" cy="2200275"/>
          </a:xfrm>
        </p:spPr>
        <p:txBody>
          <a:bodyPr/>
          <a:lstStyle/>
          <a:p>
            <a:r>
              <a:rPr lang="en-US" dirty="0"/>
              <a:t>Import and Export Components</a:t>
            </a:r>
          </a:p>
        </p:txBody>
      </p:sp>
    </p:spTree>
    <p:extLst>
      <p:ext uri="{BB962C8B-B14F-4D97-AF65-F5344CB8AC3E}">
        <p14:creationId xmlns:p14="http://schemas.microsoft.com/office/powerpoint/2010/main" val="82779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3FDE43-CAB6-4FD3-BB1E-AB6B3C150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33600"/>
            <a:ext cx="4296834" cy="2667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DC2140-68B7-4969-8300-5B439B30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Export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C7677-A22A-4075-8C12-85FDBF90B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19200"/>
            <a:ext cx="8123959" cy="5105400"/>
          </a:xfrm>
        </p:spPr>
        <p:txBody>
          <a:bodyPr/>
          <a:lstStyle/>
          <a:p>
            <a:r>
              <a:rPr lang="en-CA" dirty="0"/>
              <a:t>Users can also export their current integrated system configurations into a .csv file.</a:t>
            </a:r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2218FA-1FFA-490F-ABC7-7AD64BB56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3429000"/>
            <a:ext cx="5924881" cy="333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40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Import Components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1000506"/>
          </a:xfrm>
        </p:spPr>
        <p:txBody>
          <a:bodyPr>
            <a:normAutofit/>
          </a:bodyPr>
          <a:lstStyle/>
          <a:p>
            <a:r>
              <a:rPr lang="en-US" dirty="0"/>
              <a:t>After editing any of the data, users can import the .csv file so that the changes can be reflected in the project.</a:t>
            </a:r>
          </a:p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4F6C718-7DDA-421B-85C8-75EF324ED8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689" y="2280666"/>
            <a:ext cx="3632251" cy="122887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0FFB500-8489-4CC7-8FD8-756CF2D82B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888" y="3750829"/>
            <a:ext cx="1270051" cy="296688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717DFFD-0BF3-45C7-9EBE-5E2BDF2005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889" y="3750829"/>
            <a:ext cx="1435253" cy="292051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F6D39F32-D5F5-4995-B3F9-D62A80B8C2CE}"/>
              </a:ext>
            </a:extLst>
          </p:cNvPr>
          <p:cNvSpPr/>
          <p:nvPr/>
        </p:nvSpPr>
        <p:spPr>
          <a:xfrm>
            <a:off x="6629400" y="4876800"/>
            <a:ext cx="609600" cy="389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36562F-1F6E-4B10-859F-C152670F14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060" y="2254527"/>
            <a:ext cx="4315513" cy="355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752600"/>
            <a:ext cx="7162800" cy="2200275"/>
          </a:xfrm>
        </p:spPr>
        <p:txBody>
          <a:bodyPr>
            <a:normAutofit/>
          </a:bodyPr>
          <a:lstStyle/>
          <a:p>
            <a:r>
              <a:rPr lang="en-US" dirty="0"/>
              <a:t>Module 11 Complete</a:t>
            </a:r>
          </a:p>
        </p:txBody>
      </p:sp>
    </p:spTree>
    <p:extLst>
      <p:ext uri="{BB962C8B-B14F-4D97-AF65-F5344CB8AC3E}">
        <p14:creationId xmlns:p14="http://schemas.microsoft.com/office/powerpoint/2010/main" val="272982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FusionTheme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B94700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FusionTheme" id="{6DD0CF2D-F76D-4FE0-A30D-65FCF0830346}" vid="{D10817AD-FA64-401F-8660-E95FFFE67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IPFusionTheme</Template>
  <TotalTime>6766</TotalTime>
  <Words>193</Words>
  <Application>Microsoft Office PowerPoint</Application>
  <PresentationFormat>On-screen Show (4:3)</PresentationFormat>
  <Paragraphs>31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IPFusionTheme</vt:lpstr>
      <vt:lpstr>Module 11</vt:lpstr>
      <vt:lpstr>Overview</vt:lpstr>
      <vt:lpstr>Overview</vt:lpstr>
      <vt:lpstr>Generating Import Templates</vt:lpstr>
      <vt:lpstr>Generating Import Templates</vt:lpstr>
      <vt:lpstr>Import and Export Components</vt:lpstr>
      <vt:lpstr>Export Components</vt:lpstr>
      <vt:lpstr>Import Components</vt:lpstr>
      <vt:lpstr>Module 11 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Delco HMI Concept</dc:title>
  <dc:creator>Hildebrandt, Jeremy</dc:creator>
  <cp:lastModifiedBy>Breanna Wilson</cp:lastModifiedBy>
  <cp:revision>444</cp:revision>
  <cp:lastPrinted>2015-10-21T22:55:11Z</cp:lastPrinted>
  <dcterms:created xsi:type="dcterms:W3CDTF">2012-11-27T18:51:14Z</dcterms:created>
  <dcterms:modified xsi:type="dcterms:W3CDTF">2021-10-08T15:02:32Z</dcterms:modified>
</cp:coreProperties>
</file>