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0"/>
  </p:notesMasterIdLst>
  <p:handoutMasterIdLst>
    <p:handoutMasterId r:id="rId11"/>
  </p:handoutMasterIdLst>
  <p:sldIdLst>
    <p:sldId id="385" r:id="rId2"/>
    <p:sldId id="267" r:id="rId3"/>
    <p:sldId id="404" r:id="rId4"/>
    <p:sldId id="403" r:id="rId5"/>
    <p:sldId id="400" r:id="rId6"/>
    <p:sldId id="401" r:id="rId7"/>
    <p:sldId id="402" r:id="rId8"/>
    <p:sldId id="367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1F05EC-0479-41E4-AFE3-8631937D7A91}">
          <p14:sldIdLst>
            <p14:sldId id="385"/>
            <p14:sldId id="267"/>
            <p14:sldId id="404"/>
            <p14:sldId id="403"/>
            <p14:sldId id="400"/>
            <p14:sldId id="401"/>
            <p14:sldId id="402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95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2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2021-08-13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2021-08-13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3753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3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9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C815108-9351-48D3-9CE1-E5A9312083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8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9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076948D9-9814-401F-A9D2-1D44E6AEF4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9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0786DD-A011-4956-8FE8-114EBCAB86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3A9911-FA75-437E-8983-C3A8480F73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83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4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5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62100" y="1469877"/>
            <a:ext cx="6019800" cy="1927225"/>
          </a:xfrm>
        </p:spPr>
        <p:txBody>
          <a:bodyPr/>
          <a:lstStyle/>
          <a:p>
            <a:r>
              <a:rPr lang="en-US" dirty="0"/>
              <a:t>Module 13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/>
              <a:t>Advanced Features: </a:t>
            </a:r>
          </a:p>
          <a:p>
            <a:r>
              <a:rPr lang="en-US" dirty="0" err="1"/>
              <a:t>IPFusion</a:t>
            </a:r>
            <a:r>
              <a:rPr lang="en-US" dirty="0"/>
              <a:t> API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is the </a:t>
            </a:r>
            <a:r>
              <a:rPr lang="en-US" sz="3600" dirty="0" err="1"/>
              <a:t>IPFusion</a:t>
            </a:r>
            <a:r>
              <a:rPr lang="en-US" sz="3600" dirty="0"/>
              <a:t> API?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00600"/>
          </a:xfrm>
        </p:spPr>
        <p:txBody>
          <a:bodyPr>
            <a:normAutofit/>
          </a:bodyPr>
          <a:lstStyle/>
          <a:p>
            <a:r>
              <a:rPr lang="en-CA" dirty="0"/>
              <a:t>The IPFusion API is a web-service for interacting with an IPFusion Runtime environment.</a:t>
            </a:r>
          </a:p>
          <a:p>
            <a:r>
              <a:rPr lang="en-US" dirty="0"/>
              <a:t>Allows the project items in Runtime to expose information for external access and interaction.</a:t>
            </a:r>
          </a:p>
          <a:p>
            <a:r>
              <a:rPr lang="en-US" dirty="0"/>
              <a:t>Is a separate Windows service, different from the Runtime executable.</a:t>
            </a:r>
          </a:p>
          <a:p>
            <a:r>
              <a:rPr lang="en-US" dirty="0"/>
              <a:t>Enable querying of states, setting of properties, and execution of commands remotely.</a:t>
            </a:r>
          </a:p>
          <a:p>
            <a:r>
              <a:rPr lang="en-US" dirty="0"/>
              <a:t>Allows for both HTTP (unsecured) and HTTPS (secured</a:t>
            </a:r>
            <a:r>
              <a:rPr lang="en-US"/>
              <a:t>) connections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9CA3-9E67-42CA-9EA4-B70256AC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Self-documented</a:t>
            </a:r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57055F-6E77-4895-8D3A-9074D4271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8" y="1205218"/>
            <a:ext cx="5977304" cy="2916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61C5DE-AC95-42E8-8732-11E2B27A2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491" y="3352800"/>
            <a:ext cx="6845138" cy="34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2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6D49-D6D3-4690-90AE-1BADB0B3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r>
              <a:rPr lang="en-US" dirty="0"/>
              <a:t>Installing and Enabling the API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5F82A-1F64-4693-8A5D-80F720211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Run the API installer on the Workstation you want the API to access.</a:t>
            </a:r>
          </a:p>
          <a:p>
            <a:pPr>
              <a:lnSpc>
                <a:spcPct val="90000"/>
              </a:lnSpc>
            </a:pPr>
            <a:r>
              <a:rPr lang="en-US" sz="2000"/>
              <a:t>In Designer, open the </a:t>
            </a:r>
            <a:r>
              <a:rPr lang="en-US" sz="2000" b="1"/>
              <a:t>Project Settings</a:t>
            </a:r>
            <a:r>
              <a:rPr lang="en-US" sz="2000"/>
              <a:t> and go to the </a:t>
            </a:r>
            <a:r>
              <a:rPr lang="en-US" sz="2000" b="1"/>
              <a:t>API </a:t>
            </a:r>
            <a:r>
              <a:rPr lang="en-US" sz="2000"/>
              <a:t>section.</a:t>
            </a:r>
          </a:p>
          <a:p>
            <a:pPr>
              <a:lnSpc>
                <a:spcPct val="90000"/>
              </a:lnSpc>
            </a:pPr>
            <a:r>
              <a:rPr lang="en-US" sz="2000"/>
              <a:t>Check </a:t>
            </a:r>
            <a:r>
              <a:rPr lang="en-US" sz="2000" b="1"/>
              <a:t>Enable API Server </a:t>
            </a:r>
            <a:r>
              <a:rPr lang="en-US" sz="2000"/>
              <a:t>on each Workstation you want it to run on.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If you want to set login information, in </a:t>
            </a:r>
            <a:r>
              <a:rPr lang="en-US" sz="2000" b="1"/>
              <a:t>Service Settings</a:t>
            </a:r>
            <a:r>
              <a:rPr lang="en-US" sz="2000"/>
              <a:t> add a </a:t>
            </a:r>
            <a:r>
              <a:rPr lang="en-US" sz="2000" b="1"/>
              <a:t>Username</a:t>
            </a:r>
            <a:r>
              <a:rPr lang="en-US" sz="2000"/>
              <a:t> and </a:t>
            </a:r>
            <a:r>
              <a:rPr lang="en-US" sz="2000" b="1"/>
              <a:t>Password</a:t>
            </a:r>
            <a:r>
              <a:rPr lang="en-US" sz="200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Note: Security must be enabled in the API service configuration file</a:t>
            </a:r>
            <a:endParaRPr lang="en-CA" sz="2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E6034-6972-44E6-8053-F805E4300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682145"/>
            <a:ext cx="4038600" cy="34937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730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Accessing the API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829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API has three core operations: </a:t>
            </a:r>
            <a:r>
              <a:rPr lang="en-US" b="1" dirty="0"/>
              <a:t>Get</a:t>
            </a:r>
            <a:r>
              <a:rPr lang="en-US" dirty="0"/>
              <a:t>, </a:t>
            </a:r>
            <a:r>
              <a:rPr lang="en-US" b="1" dirty="0"/>
              <a:t>Set</a:t>
            </a:r>
            <a:r>
              <a:rPr lang="en-US" dirty="0"/>
              <a:t>, and </a:t>
            </a:r>
            <a:r>
              <a:rPr lang="en-US" b="1" dirty="0"/>
              <a:t>Execute Command</a:t>
            </a:r>
          </a:p>
          <a:p>
            <a:pPr lvl="1"/>
            <a:r>
              <a:rPr lang="en-US" dirty="0"/>
              <a:t>Depending on the Runtime entity, these can include additional parameters.</a:t>
            </a:r>
          </a:p>
          <a:p>
            <a:r>
              <a:rPr lang="en-US" dirty="0"/>
              <a:t>These can be accessed via HTTP GET or POST methods</a:t>
            </a:r>
          </a:p>
          <a:p>
            <a:r>
              <a:rPr lang="en-US" dirty="0"/>
              <a:t>Go here to view the available API commands:</a:t>
            </a:r>
          </a:p>
          <a:p>
            <a:pPr lvl="1"/>
            <a:r>
              <a:rPr lang="en-US" dirty="0"/>
              <a:t>Unsecured: http://localhost:8080/docs</a:t>
            </a:r>
          </a:p>
          <a:p>
            <a:pPr lvl="1"/>
            <a:r>
              <a:rPr lang="en-US" dirty="0"/>
              <a:t>Secured: https://localhost:8612/docs</a:t>
            </a:r>
          </a:p>
          <a:p>
            <a:r>
              <a:rPr lang="en-US" dirty="0"/>
              <a:t>Obtain or change a runtime entity’s data by inputting its type and ID in the GET links.</a:t>
            </a:r>
          </a:p>
          <a:p>
            <a:pPr lvl="1"/>
            <a:r>
              <a:rPr lang="en-US" dirty="0"/>
              <a:t>http://localhost:8080/ipfusion/IntegratedSystems/IntegratedSystem-1/Assets</a:t>
            </a:r>
          </a:p>
          <a:p>
            <a:pPr lvl="2"/>
            <a:r>
              <a:rPr lang="en-US" dirty="0"/>
              <a:t>This will retrieve the assets from the integrated system with an ID of IntegratedSystem-1</a:t>
            </a:r>
          </a:p>
          <a:p>
            <a:endParaRPr lang="en-US" dirty="0"/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0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DE44C6-F8BE-4C79-B7E5-2C24C8B2F357}"/>
              </a:ext>
            </a:extLst>
          </p:cNvPr>
          <p:cNvSpPr txBox="1"/>
          <p:nvPr/>
        </p:nvSpPr>
        <p:spPr>
          <a:xfrm>
            <a:off x="1676400" y="47244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Example of an HTTP GET response for retrieving information about a specific asset.</a:t>
            </a:r>
          </a:p>
          <a:p>
            <a:endParaRPr lang="en-CA" dirty="0"/>
          </a:p>
          <a:p>
            <a:r>
              <a:rPr lang="en-CA" dirty="0"/>
              <a:t>All responses are provided in a standard JSON format.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543678-D122-4216-9156-B8B772B95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0"/>
            <a:ext cx="9144000" cy="126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5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7F6C8-96EC-4470-8814-5CE15535A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Capabilities of the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6BF85-A2BF-439B-84EB-83F35065A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Change properties live during Runtime; changing their appearances, configured settings, etc.</a:t>
            </a:r>
          </a:p>
          <a:p>
            <a:r>
              <a:rPr lang="en-CA" dirty="0"/>
              <a:t>Execute Asset commands remotely</a:t>
            </a:r>
          </a:p>
          <a:p>
            <a:r>
              <a:rPr lang="en-CA" dirty="0"/>
              <a:t>Obtain current status and information.</a:t>
            </a:r>
          </a:p>
          <a:p>
            <a:r>
              <a:rPr lang="en-CA" dirty="0"/>
              <a:t>Use an external application to interact with IPFusion.</a:t>
            </a:r>
          </a:p>
        </p:txBody>
      </p:sp>
    </p:spTree>
    <p:extLst>
      <p:ext uri="{BB962C8B-B14F-4D97-AF65-F5344CB8AC3E}">
        <p14:creationId xmlns:p14="http://schemas.microsoft.com/office/powerpoint/2010/main" val="328174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162800" cy="2200275"/>
          </a:xfrm>
        </p:spPr>
        <p:txBody>
          <a:bodyPr>
            <a:normAutofit/>
          </a:bodyPr>
          <a:lstStyle/>
          <a:p>
            <a:r>
              <a:rPr lang="en-US" dirty="0"/>
              <a:t>Module 13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339</Words>
  <Application>Microsoft Office PowerPoint</Application>
  <PresentationFormat>On-screen Show (4:3)</PresentationFormat>
  <Paragraphs>39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IPFusionTheme</vt:lpstr>
      <vt:lpstr>Module 13</vt:lpstr>
      <vt:lpstr>What is the IPFusion API?</vt:lpstr>
      <vt:lpstr>Self-documented</vt:lpstr>
      <vt:lpstr>Installing and Enabling the API</vt:lpstr>
      <vt:lpstr>Accessing the API</vt:lpstr>
      <vt:lpstr>PowerPoint Presentation</vt:lpstr>
      <vt:lpstr>Capabilities of the API</vt:lpstr>
      <vt:lpstr>Module 13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14</dc:title>
  <dc:creator>Wilson, Breanna</dc:creator>
  <cp:lastModifiedBy>Breanna Wilson</cp:lastModifiedBy>
  <cp:revision>3</cp:revision>
  <dcterms:created xsi:type="dcterms:W3CDTF">2021-04-01T23:19:09Z</dcterms:created>
  <dcterms:modified xsi:type="dcterms:W3CDTF">2021-08-14T01:49:12Z</dcterms:modified>
</cp:coreProperties>
</file>