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</p:sldMasterIdLst>
  <p:notesMasterIdLst>
    <p:notesMasterId r:id="rId17"/>
  </p:notesMasterIdLst>
  <p:handoutMasterIdLst>
    <p:handoutMasterId r:id="rId18"/>
  </p:handoutMasterIdLst>
  <p:sldIdLst>
    <p:sldId id="337" r:id="rId2"/>
    <p:sldId id="386" r:id="rId3"/>
    <p:sldId id="385" r:id="rId4"/>
    <p:sldId id="388" r:id="rId5"/>
    <p:sldId id="401" r:id="rId6"/>
    <p:sldId id="403" r:id="rId7"/>
    <p:sldId id="404" r:id="rId8"/>
    <p:sldId id="405" r:id="rId9"/>
    <p:sldId id="406" r:id="rId10"/>
    <p:sldId id="402" r:id="rId11"/>
    <p:sldId id="408" r:id="rId12"/>
    <p:sldId id="409" r:id="rId13"/>
    <p:sldId id="410" r:id="rId14"/>
    <p:sldId id="400" r:id="rId15"/>
    <p:sldId id="384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ldebrandt, Jeremy" initials="JH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4" autoAdjust="0"/>
  </p:normalViewPr>
  <p:slideViewPr>
    <p:cSldViewPr>
      <p:cViewPr varScale="1">
        <p:scale>
          <a:sx n="95" d="100"/>
          <a:sy n="95" d="100"/>
        </p:scale>
        <p:origin x="16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2021-10-08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2021-10-08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Insert screenshot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3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3291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2D5B054-6B80-4A00-936B-91A37CBDA9D5}"/>
              </a:ext>
            </a:extLst>
          </p:cNvPr>
          <p:cNvCxnSpPr/>
          <p:nvPr userDrawn="1"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3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0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8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6000" b="1" kern="1200" cap="none" spc="-100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322AD2F-96D3-4DE5-9704-7583F0773E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98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56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40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89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2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1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35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1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72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493424"/>
            <a:ext cx="5791200" cy="1927225"/>
          </a:xfrm>
        </p:spPr>
        <p:txBody>
          <a:bodyPr/>
          <a:lstStyle/>
          <a:p>
            <a:r>
              <a:rPr lang="en-US" dirty="0"/>
              <a:t>Module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3431088"/>
            <a:ext cx="6477000" cy="1752600"/>
          </a:xfrm>
        </p:spPr>
        <p:txBody>
          <a:bodyPr/>
          <a:lstStyle/>
          <a:p>
            <a:r>
              <a:rPr lang="en-US" dirty="0"/>
              <a:t>Advanced Features:</a:t>
            </a:r>
            <a:br>
              <a:rPr lang="en-US" dirty="0"/>
            </a:br>
            <a:r>
              <a:rPr lang="en-US" dirty="0"/>
              <a:t>Publication</a:t>
            </a:r>
          </a:p>
        </p:txBody>
      </p:sp>
    </p:spTree>
    <p:extLst>
      <p:ext uri="{BB962C8B-B14F-4D97-AF65-F5344CB8AC3E}">
        <p14:creationId xmlns:p14="http://schemas.microsoft.com/office/powerpoint/2010/main" val="82091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DA743-CD99-4ED4-9E38-D01789E3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Publication Window — Workstation Block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7044A89-9C54-4611-AAB0-9A832B862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152" y="1371600"/>
            <a:ext cx="8263647" cy="4953000"/>
          </a:xfrm>
        </p:spPr>
        <p:txBody>
          <a:bodyPr>
            <a:normAutofit/>
          </a:bodyPr>
          <a:lstStyle/>
          <a:p>
            <a:r>
              <a:rPr lang="en-CA" dirty="0"/>
              <a:t>Name of the Workstation</a:t>
            </a:r>
          </a:p>
          <a:p>
            <a:r>
              <a:rPr lang="en-CA" dirty="0"/>
              <a:t>Sync Service States</a:t>
            </a:r>
          </a:p>
          <a:p>
            <a:pPr lvl="1"/>
            <a:r>
              <a:rPr lang="en-CA" dirty="0"/>
              <a:t>Green — Service is waiting</a:t>
            </a:r>
          </a:p>
          <a:p>
            <a:pPr lvl="1"/>
            <a:r>
              <a:rPr lang="en-CA" dirty="0"/>
              <a:t>Yellow — Update in Progress </a:t>
            </a:r>
          </a:p>
          <a:p>
            <a:pPr lvl="1"/>
            <a:r>
              <a:rPr lang="en-CA" dirty="0"/>
              <a:t>Red — Service not found</a:t>
            </a:r>
          </a:p>
          <a:p>
            <a:r>
              <a:rPr lang="en-CA" dirty="0"/>
              <a:t>IP Address of the Workstation</a:t>
            </a:r>
          </a:p>
          <a:p>
            <a:r>
              <a:rPr lang="en-CA" dirty="0"/>
              <a:t>Last Published Time</a:t>
            </a:r>
          </a:p>
          <a:p>
            <a:pPr lvl="1"/>
            <a:r>
              <a:rPr lang="en-CA" dirty="0"/>
              <a:t>The color of the date shows the current status of the files</a:t>
            </a:r>
          </a:p>
          <a:p>
            <a:pPr lvl="2"/>
            <a:r>
              <a:rPr lang="en-CA" dirty="0"/>
              <a:t>Red — The last time the files were published to</a:t>
            </a:r>
          </a:p>
          <a:p>
            <a:pPr lvl="2"/>
            <a:r>
              <a:rPr lang="en-CA" dirty="0"/>
              <a:t>White — Published a new update at this time</a:t>
            </a:r>
          </a:p>
          <a:p>
            <a:endParaRPr lang="en-CA" dirty="0"/>
          </a:p>
          <a:p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41DD3EC-BD04-4837-A24E-90C96E0FD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209800"/>
            <a:ext cx="1457528" cy="100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8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8187-AB19-477A-9C97-2596FD57C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Publication Window — Publication Buttons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635D3-2205-4557-A6C9-7F0439975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Publish</a:t>
            </a:r>
          </a:p>
          <a:p>
            <a:pPr lvl="1"/>
            <a:r>
              <a:rPr lang="en-CA" dirty="0"/>
              <a:t>Publish the project files to the </a:t>
            </a:r>
            <a:r>
              <a:rPr lang="en-CA"/>
              <a:t>selected Workstation</a:t>
            </a:r>
            <a:r>
              <a:rPr lang="en-CA" dirty="0"/>
              <a:t>.</a:t>
            </a:r>
          </a:p>
          <a:p>
            <a:pPr lvl="1"/>
            <a:r>
              <a:rPr lang="en-CA" dirty="0"/>
              <a:t>When the Workstation receives the update, it will prompt the operator to accept the change.</a:t>
            </a:r>
          </a:p>
          <a:p>
            <a:r>
              <a:rPr lang="en-CA" dirty="0"/>
              <a:t>Force Publish</a:t>
            </a:r>
          </a:p>
          <a:p>
            <a:pPr lvl="1"/>
            <a:r>
              <a:rPr lang="en-CA" dirty="0"/>
              <a:t>When the Workstation receives the update, Runtime will automatically update the project files regardless of user input.</a:t>
            </a: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B3899C-92CA-43EF-8513-38AFFAC76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8367" y="4572000"/>
            <a:ext cx="2267266" cy="70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1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C48E3-64B0-4809-9993-277C78256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52600"/>
            <a:ext cx="6629400" cy="2200275"/>
          </a:xfrm>
        </p:spPr>
        <p:txBody>
          <a:bodyPr/>
          <a:lstStyle/>
          <a:p>
            <a:r>
              <a:rPr lang="en-CA" dirty="0"/>
              <a:t>Publish a Project</a:t>
            </a:r>
          </a:p>
        </p:txBody>
      </p:sp>
    </p:spTree>
    <p:extLst>
      <p:ext uri="{BB962C8B-B14F-4D97-AF65-F5344CB8AC3E}">
        <p14:creationId xmlns:p14="http://schemas.microsoft.com/office/powerpoint/2010/main" val="376896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92C9-15AF-495E-84C9-C8DEC6479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Publish a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0ED1D-F7CF-4521-AEC0-C4C273C9D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4663440" cy="4876800"/>
          </a:xfrm>
        </p:spPr>
        <p:txBody>
          <a:bodyPr>
            <a:normAutofit lnSpcReduction="10000"/>
          </a:bodyPr>
          <a:lstStyle/>
          <a:p>
            <a:r>
              <a:rPr lang="en-CA" dirty="0"/>
              <a:t>Click </a:t>
            </a:r>
            <a:r>
              <a:rPr lang="en-CA" b="1" dirty="0"/>
              <a:t>Publish Project</a:t>
            </a:r>
            <a:r>
              <a:rPr lang="en-CA" dirty="0"/>
              <a:t> in Designer</a:t>
            </a:r>
          </a:p>
          <a:p>
            <a:r>
              <a:rPr lang="en-CA" dirty="0"/>
              <a:t>Select the Workstations to include in the publication request</a:t>
            </a:r>
          </a:p>
          <a:p>
            <a:pPr lvl="1"/>
            <a:r>
              <a:rPr lang="en-CA" dirty="0"/>
              <a:t>Press Ctrl + A to include all Workstations</a:t>
            </a:r>
          </a:p>
          <a:p>
            <a:r>
              <a:rPr lang="en-CA" dirty="0"/>
              <a:t>Select </a:t>
            </a:r>
            <a:r>
              <a:rPr lang="en-CA" b="1" dirty="0"/>
              <a:t>Publish</a:t>
            </a:r>
            <a:r>
              <a:rPr lang="en-CA" dirty="0"/>
              <a:t> or </a:t>
            </a:r>
            <a:r>
              <a:rPr lang="en-CA" b="1" dirty="0"/>
              <a:t>Force Publish</a:t>
            </a:r>
          </a:p>
          <a:p>
            <a:r>
              <a:rPr lang="en-CA" dirty="0"/>
              <a:t>If the Publication Service is running on the Workstation, its files will be updated accordingly</a:t>
            </a:r>
          </a:p>
          <a:p>
            <a:r>
              <a:rPr lang="en-CA" dirty="0"/>
              <a:t>When started, Runtime will automatically load the most recently published project received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94DF9-D63D-4352-914A-B368AAFA34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209800"/>
            <a:ext cx="41148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08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 anchor="ctr">
            <a:normAutofit/>
          </a:bodyPr>
          <a:lstStyle/>
          <a:p>
            <a:r>
              <a:rPr lang="en-US" dirty="0"/>
              <a:t>Example</a:t>
            </a: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D9C3A17A-920E-4405-8434-0558C4A86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31848"/>
            <a:ext cx="8229600" cy="40325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943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28700" y="1752600"/>
            <a:ext cx="7086600" cy="2200275"/>
          </a:xfrm>
        </p:spPr>
        <p:txBody>
          <a:bodyPr>
            <a:normAutofit/>
          </a:bodyPr>
          <a:lstStyle/>
          <a:p>
            <a:r>
              <a:rPr lang="en-US" dirty="0"/>
              <a:t>Module 5 Complete</a:t>
            </a:r>
          </a:p>
        </p:txBody>
      </p:sp>
    </p:spTree>
    <p:extLst>
      <p:ext uri="{BB962C8B-B14F-4D97-AF65-F5344CB8AC3E}">
        <p14:creationId xmlns:p14="http://schemas.microsoft.com/office/powerpoint/2010/main" val="7614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0" y="1752600"/>
            <a:ext cx="5486400" cy="2200275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33003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central management of configuration.</a:t>
            </a:r>
          </a:p>
          <a:p>
            <a:r>
              <a:rPr lang="en-US" dirty="0"/>
              <a:t>One project, edited </a:t>
            </a:r>
            <a:r>
              <a:rPr lang="en-US"/>
              <a:t>on the </a:t>
            </a:r>
            <a:r>
              <a:rPr lang="en-US" dirty="0"/>
              <a:t>publication server (typically the logging or maintenance server), published to remote Workstations for production.</a:t>
            </a:r>
          </a:p>
        </p:txBody>
      </p:sp>
    </p:spTree>
    <p:extLst>
      <p:ext uri="{BB962C8B-B14F-4D97-AF65-F5344CB8AC3E}">
        <p14:creationId xmlns:p14="http://schemas.microsoft.com/office/powerpoint/2010/main" val="38006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1752600"/>
            <a:ext cx="7620000" cy="2200275"/>
          </a:xfrm>
        </p:spPr>
        <p:txBody>
          <a:bodyPr/>
          <a:lstStyle/>
          <a:p>
            <a:r>
              <a:rPr lang="en-US" dirty="0"/>
              <a:t>Publication Server</a:t>
            </a:r>
          </a:p>
        </p:txBody>
      </p:sp>
    </p:spTree>
    <p:extLst>
      <p:ext uri="{BB962C8B-B14F-4D97-AF65-F5344CB8AC3E}">
        <p14:creationId xmlns:p14="http://schemas.microsoft.com/office/powerpoint/2010/main" val="407474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38C2-6709-4420-B29D-4B737EC8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Publication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5AB1-F021-4DA7-9BAB-7B5079BB1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server which publishes the new project version to Workstations</a:t>
            </a:r>
          </a:p>
          <a:p>
            <a:r>
              <a:rPr lang="en-US" dirty="0"/>
              <a:t>Configured in General Project Settings</a:t>
            </a:r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5722BF-F43A-4EF7-BAB6-CB9387472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600" y="3266755"/>
            <a:ext cx="6620799" cy="22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61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1752600"/>
            <a:ext cx="8839200" cy="2200275"/>
          </a:xfrm>
        </p:spPr>
        <p:txBody>
          <a:bodyPr/>
          <a:lstStyle/>
          <a:p>
            <a:r>
              <a:rPr lang="en-US" dirty="0"/>
              <a:t>IPFusion Publication Service</a:t>
            </a:r>
          </a:p>
        </p:txBody>
      </p:sp>
    </p:spTree>
    <p:extLst>
      <p:ext uri="{BB962C8B-B14F-4D97-AF65-F5344CB8AC3E}">
        <p14:creationId xmlns:p14="http://schemas.microsoft.com/office/powerpoint/2010/main" val="99627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676C4-8328-4423-AD06-23443D0D3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IPFusion – </a:t>
            </a:r>
            <a:r>
              <a:rPr lang="en-CA"/>
              <a:t>Project Publication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EFEF4-3AD4-4BB0-968D-E96515FDE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Windows service installed with IPFusion</a:t>
            </a:r>
          </a:p>
          <a:p>
            <a:r>
              <a:rPr lang="en-CA" dirty="0"/>
              <a:t>Required for publishing</a:t>
            </a:r>
          </a:p>
          <a:p>
            <a:r>
              <a:rPr lang="en-CA" dirty="0"/>
              <a:t>Communicates if the Workstation is available for publication</a:t>
            </a:r>
          </a:p>
        </p:txBody>
      </p:sp>
    </p:spTree>
    <p:extLst>
      <p:ext uri="{BB962C8B-B14F-4D97-AF65-F5344CB8AC3E}">
        <p14:creationId xmlns:p14="http://schemas.microsoft.com/office/powerpoint/2010/main" val="135961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704CA-E38F-4E21-B14E-EFF05300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752600"/>
            <a:ext cx="7162800" cy="2200275"/>
          </a:xfrm>
        </p:spPr>
        <p:txBody>
          <a:bodyPr/>
          <a:lstStyle/>
          <a:p>
            <a:r>
              <a:rPr lang="en-CA" dirty="0"/>
              <a:t>Publication Window</a:t>
            </a:r>
          </a:p>
        </p:txBody>
      </p:sp>
    </p:spTree>
    <p:extLst>
      <p:ext uri="{BB962C8B-B14F-4D97-AF65-F5344CB8AC3E}">
        <p14:creationId xmlns:p14="http://schemas.microsoft.com/office/powerpoint/2010/main" val="263243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1AB3-E317-44B4-A235-295C4791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Publication Window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7F5141F1-6C56-4C97-8F2A-B16AF7C64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447800"/>
            <a:ext cx="6019800" cy="501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9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3DBEA13DF96F44A7CAE022C969308A" ma:contentTypeVersion="14" ma:contentTypeDescription="Create a new document." ma:contentTypeScope="" ma:versionID="19fa9d48c27cad85fe6c71ec5dcd8e46">
  <xsd:schema xmlns:xsd="http://www.w3.org/2001/XMLSchema" xmlns:xs="http://www.w3.org/2001/XMLSchema" xmlns:p="http://schemas.microsoft.com/office/2006/metadata/properties" xmlns:ns2="becab749-c04a-4109-a0a0-2e284a483d2a" xmlns:ns3="bdb7d3d8-cd9b-47ef-bfb5-4cd34af3f5dc" targetNamespace="http://schemas.microsoft.com/office/2006/metadata/properties" ma:root="true" ma:fieldsID="01044566f3c2e4f173583bbe58f213b6" ns2:_="" ns3:_="">
    <xsd:import namespace="becab749-c04a-4109-a0a0-2e284a483d2a"/>
    <xsd:import namespace="bdb7d3d8-cd9b-47ef-bfb5-4cd34af3f5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ab749-c04a-4109-a0a0-2e284a483d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Note" ma:index="21" nillable="true" ma:displayName="Note " ma:description="Purpose " ma:format="Dropdown" ma:internalName="Not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b7d3d8-cd9b-47ef-bfb5-4cd34af3f5d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 xmlns="becab749-c04a-4109-a0a0-2e284a483d2a" xsi:nil="true"/>
  </documentManagement>
</p:properties>
</file>

<file path=customXml/itemProps1.xml><?xml version="1.0" encoding="utf-8"?>
<ds:datastoreItem xmlns:ds="http://schemas.openxmlformats.org/officeDocument/2006/customXml" ds:itemID="{DB913A23-437D-4C91-BBFC-8DEF1C1EDAE2}"/>
</file>

<file path=customXml/itemProps2.xml><?xml version="1.0" encoding="utf-8"?>
<ds:datastoreItem xmlns:ds="http://schemas.openxmlformats.org/officeDocument/2006/customXml" ds:itemID="{A83D867B-F563-4D16-B893-38EEC89F99C0}"/>
</file>

<file path=customXml/itemProps3.xml><?xml version="1.0" encoding="utf-8"?>
<ds:datastoreItem xmlns:ds="http://schemas.openxmlformats.org/officeDocument/2006/customXml" ds:itemID="{D409EB27-74B4-478B-9909-1860BE52DEA3}"/>
</file>

<file path=docProps/app.xml><?xml version="1.0" encoding="utf-8"?>
<Properties xmlns="http://schemas.openxmlformats.org/officeDocument/2006/extended-properties" xmlns:vt="http://schemas.openxmlformats.org/officeDocument/2006/docPropsVTypes">
  <Template>IPFusionTheme</Template>
  <TotalTime>7581</TotalTime>
  <Words>276</Words>
  <Application>Microsoft Office PowerPoint</Application>
  <PresentationFormat>On-screen Show (4:3)</PresentationFormat>
  <Paragraphs>49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IPFusionTheme</vt:lpstr>
      <vt:lpstr>Module 5</vt:lpstr>
      <vt:lpstr>Overview</vt:lpstr>
      <vt:lpstr>Overview</vt:lpstr>
      <vt:lpstr>Publication Server</vt:lpstr>
      <vt:lpstr>Publication Server</vt:lpstr>
      <vt:lpstr>IPFusion Publication Service</vt:lpstr>
      <vt:lpstr>IPFusion – Project Publication</vt:lpstr>
      <vt:lpstr>Publication Window</vt:lpstr>
      <vt:lpstr>Publication Window</vt:lpstr>
      <vt:lpstr>Publication Window — Workstation Block</vt:lpstr>
      <vt:lpstr>Publication Window — Publication Buttons</vt:lpstr>
      <vt:lpstr>Publish a Project</vt:lpstr>
      <vt:lpstr>Publish a Project</vt:lpstr>
      <vt:lpstr>Example</vt:lpstr>
      <vt:lpstr>Module 5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Delco HMI Concept</dc:title>
  <dc:creator>Hildebrandt, Jeremy</dc:creator>
  <cp:lastModifiedBy>Breanna Wilson</cp:lastModifiedBy>
  <cp:revision>493</cp:revision>
  <cp:lastPrinted>2015-10-21T22:55:11Z</cp:lastPrinted>
  <dcterms:created xsi:type="dcterms:W3CDTF">2012-11-27T18:51:14Z</dcterms:created>
  <dcterms:modified xsi:type="dcterms:W3CDTF">2021-10-08T16:06:17Z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0x010100BC3DBEA13DF96F44A7CAE022C969308A</vt:lpwstr>
  </property>
</Properties>
</file>