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</p:sldMasterIdLst>
  <p:notesMasterIdLst>
    <p:notesMasterId r:id="rId13"/>
  </p:notesMasterIdLst>
  <p:handoutMasterIdLst>
    <p:handoutMasterId r:id="rId14"/>
  </p:handoutMasterIdLst>
  <p:sldIdLst>
    <p:sldId id="337" r:id="rId2"/>
    <p:sldId id="386" r:id="rId3"/>
    <p:sldId id="385" r:id="rId4"/>
    <p:sldId id="387" r:id="rId5"/>
    <p:sldId id="389" r:id="rId6"/>
    <p:sldId id="392" r:id="rId7"/>
    <p:sldId id="393" r:id="rId8"/>
    <p:sldId id="394" r:id="rId9"/>
    <p:sldId id="390" r:id="rId10"/>
    <p:sldId id="391" r:id="rId11"/>
    <p:sldId id="384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E28A3B18-FF53-4F95-B6AA-9AC30ED65928}">
          <p14:sldIdLst>
            <p14:sldId id="337"/>
          </p14:sldIdLst>
        </p14:section>
        <p14:section name="Workflow Overview" id="{DB275107-0012-4AA0-A026-00823A8AF4B1}">
          <p14:sldIdLst>
            <p14:sldId id="386"/>
            <p14:sldId id="385"/>
          </p14:sldIdLst>
        </p14:section>
        <p14:section name="End" id="{D8BC4B86-886A-4EAA-A4D8-FDA1DFCDC800}">
          <p14:sldIdLst>
            <p14:sldId id="387"/>
            <p14:sldId id="389"/>
            <p14:sldId id="392"/>
            <p14:sldId id="393"/>
            <p14:sldId id="394"/>
            <p14:sldId id="390"/>
            <p14:sldId id="391"/>
            <p14:sldId id="3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ldebrandt, Jeremy" initials="JH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4" autoAdjust="0"/>
  </p:normalViewPr>
  <p:slideViewPr>
    <p:cSldViewPr>
      <p:cViewPr varScale="1">
        <p:scale>
          <a:sx n="95" d="100"/>
          <a:sy n="95" d="100"/>
        </p:scale>
        <p:origin x="16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2021-10-07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2021-10-07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964A21-C126-436F-A4B0-342C497E4398}"/>
              </a:ext>
            </a:extLst>
          </p:cNvPr>
          <p:cNvCxnSpPr/>
          <p:nvPr userDrawn="1"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59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7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0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16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6000" b="1" kern="1200" cap="none" spc="-100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21D497A-F83F-433D-8678-6546DC672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9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9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52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73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8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9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0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3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1496556"/>
            <a:ext cx="5867400" cy="1927225"/>
          </a:xfrm>
        </p:spPr>
        <p:txBody>
          <a:bodyPr/>
          <a:lstStyle/>
          <a:p>
            <a:r>
              <a:rPr lang="en-US" dirty="0"/>
              <a:t>Module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429000"/>
            <a:ext cx="6629400" cy="1752600"/>
          </a:xfrm>
        </p:spPr>
        <p:txBody>
          <a:bodyPr/>
          <a:lstStyle/>
          <a:p>
            <a:r>
              <a:rPr lang="en-US" dirty="0"/>
              <a:t>Advanced Features:</a:t>
            </a:r>
            <a:br>
              <a:rPr lang="en-US" dirty="0"/>
            </a:br>
            <a:r>
              <a:rPr lang="en-US" dirty="0"/>
              <a:t>Runtime as a Service</a:t>
            </a:r>
          </a:p>
        </p:txBody>
      </p:sp>
    </p:spTree>
    <p:extLst>
      <p:ext uri="{BB962C8B-B14F-4D97-AF65-F5344CB8AC3E}">
        <p14:creationId xmlns:p14="http://schemas.microsoft.com/office/powerpoint/2010/main" val="82091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Runtime as a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Runs Background </a:t>
            </a:r>
            <a:r>
              <a:rPr lang="en-US" dirty="0"/>
              <a:t>Workflows</a:t>
            </a:r>
          </a:p>
          <a:p>
            <a:r>
              <a:rPr lang="en-US" dirty="0"/>
              <a:t>Handles API requests</a:t>
            </a:r>
          </a:p>
          <a:p>
            <a:r>
              <a:rPr lang="en-US" dirty="0"/>
              <a:t>Publication process:</a:t>
            </a:r>
          </a:p>
          <a:p>
            <a:pPr lvl="1"/>
            <a:r>
              <a:rPr lang="en-US" dirty="0"/>
              <a:t>Determines if Execution Manager needs to be restarted</a:t>
            </a:r>
          </a:p>
          <a:p>
            <a:pPr lvl="1"/>
            <a:r>
              <a:rPr lang="en-US" dirty="0"/>
              <a:t>End user does not need to complete extra steps for publication</a:t>
            </a:r>
          </a:p>
          <a:p>
            <a:r>
              <a:rPr lang="en-US" dirty="0"/>
              <a:t>Note: Only the graphical Runtime or the service can be active at once. They can not be run at the same time.</a:t>
            </a:r>
          </a:p>
        </p:txBody>
      </p:sp>
    </p:spTree>
    <p:extLst>
      <p:ext uri="{BB962C8B-B14F-4D97-AF65-F5344CB8AC3E}">
        <p14:creationId xmlns:p14="http://schemas.microsoft.com/office/powerpoint/2010/main" val="170446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28700" y="1752600"/>
            <a:ext cx="7086600" cy="2200275"/>
          </a:xfrm>
        </p:spPr>
        <p:txBody>
          <a:bodyPr>
            <a:normAutofit/>
          </a:bodyPr>
          <a:lstStyle/>
          <a:p>
            <a:r>
              <a:rPr lang="en-US" dirty="0"/>
              <a:t>Module 6 Complete</a:t>
            </a:r>
          </a:p>
        </p:txBody>
      </p:sp>
    </p:spTree>
    <p:extLst>
      <p:ext uri="{BB962C8B-B14F-4D97-AF65-F5344CB8AC3E}">
        <p14:creationId xmlns:p14="http://schemas.microsoft.com/office/powerpoint/2010/main" val="7614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0" y="1752600"/>
            <a:ext cx="5486400" cy="2200275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33003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5105400"/>
          </a:xfrm>
        </p:spPr>
        <p:txBody>
          <a:bodyPr/>
          <a:lstStyle/>
          <a:p>
            <a:r>
              <a:rPr lang="en-US" dirty="0"/>
              <a:t>Headless Runtime execution</a:t>
            </a:r>
          </a:p>
          <a:p>
            <a:r>
              <a:rPr lang="en-US" dirty="0"/>
              <a:t>No graphical representation on Workstation</a:t>
            </a:r>
          </a:p>
          <a:p>
            <a:r>
              <a:rPr lang="en-US" dirty="0"/>
              <a:t>Run Background Workflows</a:t>
            </a:r>
          </a:p>
          <a:p>
            <a:r>
              <a:rPr lang="en-US" dirty="0"/>
              <a:t>Use for:</a:t>
            </a:r>
          </a:p>
          <a:p>
            <a:pPr lvl="1"/>
            <a:r>
              <a:rPr lang="en-US" dirty="0"/>
              <a:t>API-only control of Runtime</a:t>
            </a:r>
          </a:p>
          <a:p>
            <a:pPr lvl="1"/>
            <a:r>
              <a:rPr lang="en-US" dirty="0"/>
              <a:t>Building automation</a:t>
            </a:r>
          </a:p>
          <a:p>
            <a:pPr lvl="1"/>
            <a:r>
              <a:rPr lang="en-US" dirty="0"/>
              <a:t>Run processes without Workstation operator interaction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7400" y="1752600"/>
            <a:ext cx="5029200" cy="2200275"/>
          </a:xfrm>
        </p:spPr>
        <p:txBody>
          <a:bodyPr/>
          <a:lstStyle/>
          <a:p>
            <a:r>
              <a:rPr lang="en-US" dirty="0"/>
              <a:t>Setup</a:t>
            </a:r>
          </a:p>
        </p:txBody>
      </p:sp>
    </p:spTree>
    <p:extLst>
      <p:ext uri="{BB962C8B-B14F-4D97-AF65-F5344CB8AC3E}">
        <p14:creationId xmlns:p14="http://schemas.microsoft.com/office/powerpoint/2010/main" val="29911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up Runtime as a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419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 Windows, navigate to </a:t>
            </a:r>
            <a:r>
              <a:rPr lang="en-US" b="1" dirty="0"/>
              <a:t>Services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Start the </a:t>
            </a:r>
            <a:r>
              <a:rPr lang="en-US" b="1" dirty="0"/>
              <a:t>IPFusion – Execution Engine </a:t>
            </a:r>
            <a:r>
              <a:rPr lang="en-US" dirty="0"/>
              <a:t>service.</a:t>
            </a:r>
          </a:p>
          <a:p>
            <a:pPr lvl="1"/>
            <a:r>
              <a:rPr lang="en-US" dirty="0"/>
              <a:t>Note: To start with Windows startup, right-click the service and select </a:t>
            </a:r>
            <a:r>
              <a:rPr lang="en-US" b="1" dirty="0"/>
              <a:t>Properties</a:t>
            </a:r>
            <a:r>
              <a:rPr lang="en-US" dirty="0"/>
              <a:t>. Set the </a:t>
            </a:r>
            <a:r>
              <a:rPr lang="en-US" b="1" dirty="0"/>
              <a:t>Startup type</a:t>
            </a:r>
            <a:r>
              <a:rPr lang="en-US" dirty="0"/>
              <a:t> to </a:t>
            </a:r>
            <a:r>
              <a:rPr lang="en-US" b="1" dirty="0"/>
              <a:t>Automatic (Delayed Start)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Open </a:t>
            </a:r>
            <a:r>
              <a:rPr lang="en-US" b="1" dirty="0"/>
              <a:t>Task Manager </a:t>
            </a:r>
            <a:r>
              <a:rPr lang="en-US" dirty="0"/>
              <a:t>to confirm the service is running.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32C8D7-40BE-4B6D-A7E6-D8BAF891C6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88" t="9172"/>
          <a:stretch/>
        </p:blipFill>
        <p:spPr>
          <a:xfrm>
            <a:off x="367784" y="3803167"/>
            <a:ext cx="4065871" cy="30183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4195DA6-FE84-4510-AE30-17CA58E900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314" y="3803167"/>
            <a:ext cx="4481745" cy="267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74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95400" y="1752600"/>
            <a:ext cx="6553200" cy="2200275"/>
          </a:xfrm>
        </p:spPr>
        <p:txBody>
          <a:bodyPr/>
          <a:lstStyle/>
          <a:p>
            <a:r>
              <a:rPr lang="en-US" dirty="0"/>
              <a:t>Troubleshooting</a:t>
            </a:r>
          </a:p>
        </p:txBody>
      </p:sp>
    </p:spTree>
    <p:extLst>
      <p:ext uri="{BB962C8B-B14F-4D97-AF65-F5344CB8AC3E}">
        <p14:creationId xmlns:p14="http://schemas.microsoft.com/office/powerpoint/2010/main" val="127799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the Windows event logs for errors.</a:t>
            </a:r>
          </a:p>
          <a:p>
            <a:r>
              <a:rPr lang="en-US" dirty="0"/>
              <a:t>Logs contain information as to why it was unable to start.</a:t>
            </a:r>
          </a:p>
        </p:txBody>
      </p:sp>
    </p:spTree>
    <p:extLst>
      <p:ext uri="{BB962C8B-B14F-4D97-AF65-F5344CB8AC3E}">
        <p14:creationId xmlns:p14="http://schemas.microsoft.com/office/powerpoint/2010/main" val="252017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Error — Example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1636C5-4B2B-4425-AD74-89A1B0596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573" y="1066800"/>
            <a:ext cx="7966853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66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534400" cy="2200275"/>
          </a:xfrm>
        </p:spPr>
        <p:txBody>
          <a:bodyPr/>
          <a:lstStyle/>
          <a:p>
            <a:r>
              <a:rPr lang="en-US" dirty="0"/>
              <a:t>Using Runtime as a Service</a:t>
            </a:r>
          </a:p>
        </p:txBody>
      </p:sp>
    </p:spTree>
    <p:extLst>
      <p:ext uri="{BB962C8B-B14F-4D97-AF65-F5344CB8AC3E}">
        <p14:creationId xmlns:p14="http://schemas.microsoft.com/office/powerpoint/2010/main" val="243461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3DBEA13DF96F44A7CAE022C969308A" ma:contentTypeVersion="14" ma:contentTypeDescription="Create a new document." ma:contentTypeScope="" ma:versionID="19fa9d48c27cad85fe6c71ec5dcd8e46">
  <xsd:schema xmlns:xsd="http://www.w3.org/2001/XMLSchema" xmlns:xs="http://www.w3.org/2001/XMLSchema" xmlns:p="http://schemas.microsoft.com/office/2006/metadata/properties" xmlns:ns2="becab749-c04a-4109-a0a0-2e284a483d2a" xmlns:ns3="bdb7d3d8-cd9b-47ef-bfb5-4cd34af3f5dc" targetNamespace="http://schemas.microsoft.com/office/2006/metadata/properties" ma:root="true" ma:fieldsID="01044566f3c2e4f173583bbe58f213b6" ns2:_="" ns3:_="">
    <xsd:import namespace="becab749-c04a-4109-a0a0-2e284a483d2a"/>
    <xsd:import namespace="bdb7d3d8-cd9b-47ef-bfb5-4cd34af3f5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ab749-c04a-4109-a0a0-2e284a483d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Note" ma:index="21" nillable="true" ma:displayName="Note " ma:description="Purpose " ma:format="Dropdown" ma:internalName="Not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b7d3d8-cd9b-47ef-bfb5-4cd34af3f5d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 xmlns="becab749-c04a-4109-a0a0-2e284a483d2a" xsi:nil="true"/>
  </documentManagement>
</p:properties>
</file>

<file path=customXml/itemProps1.xml><?xml version="1.0" encoding="utf-8"?>
<ds:datastoreItem xmlns:ds="http://schemas.openxmlformats.org/officeDocument/2006/customXml" ds:itemID="{B89ADEA6-C2B6-4CD5-8B07-0B44D7BD009F}"/>
</file>

<file path=customXml/itemProps2.xml><?xml version="1.0" encoding="utf-8"?>
<ds:datastoreItem xmlns:ds="http://schemas.openxmlformats.org/officeDocument/2006/customXml" ds:itemID="{431ED458-B4B4-4403-B46D-088B8BE531EE}"/>
</file>

<file path=customXml/itemProps3.xml><?xml version="1.0" encoding="utf-8"?>
<ds:datastoreItem xmlns:ds="http://schemas.openxmlformats.org/officeDocument/2006/customXml" ds:itemID="{C77A8616-B7E9-4CB8-9A7A-DF72791DDE1F}"/>
</file>

<file path=docProps/app.xml><?xml version="1.0" encoding="utf-8"?>
<Properties xmlns="http://schemas.openxmlformats.org/officeDocument/2006/extended-properties" xmlns:vt="http://schemas.openxmlformats.org/officeDocument/2006/docPropsVTypes">
  <Template>IPFusionTheme</Template>
  <TotalTime>7197</TotalTime>
  <Words>188</Words>
  <Application>Microsoft Office PowerPoint</Application>
  <PresentationFormat>On-screen Show (4:3)</PresentationFormat>
  <Paragraphs>33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IPFusionTheme</vt:lpstr>
      <vt:lpstr>Module 6</vt:lpstr>
      <vt:lpstr>Overview</vt:lpstr>
      <vt:lpstr>Overview</vt:lpstr>
      <vt:lpstr>Setup</vt:lpstr>
      <vt:lpstr>Setting up Runtime as a Service</vt:lpstr>
      <vt:lpstr>Troubleshooting</vt:lpstr>
      <vt:lpstr>Troubleshooting</vt:lpstr>
      <vt:lpstr>Troubleshooting Error — Example</vt:lpstr>
      <vt:lpstr>Using Runtime as a Service</vt:lpstr>
      <vt:lpstr>Using Runtime as a Service</vt:lpstr>
      <vt:lpstr>Module 6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Delco HMI Concept</dc:title>
  <dc:creator>Hildebrandt, Jeremy</dc:creator>
  <cp:lastModifiedBy>Breanna Wilson</cp:lastModifiedBy>
  <cp:revision>495</cp:revision>
  <cp:lastPrinted>2015-10-21T22:55:11Z</cp:lastPrinted>
  <dcterms:created xsi:type="dcterms:W3CDTF">2012-11-27T18:51:14Z</dcterms:created>
  <dcterms:modified xsi:type="dcterms:W3CDTF">2021-10-08T03:48:58Z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0x010100BC3DBEA13DF96F44A7CAE022C969308A</vt:lpwstr>
  </property>
</Properties>
</file>