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6"/>
  </p:notesMasterIdLst>
  <p:handoutMasterIdLst>
    <p:handoutMasterId r:id="rId27"/>
  </p:handoutMasterIdLst>
  <p:sldIdLst>
    <p:sldId id="385" r:id="rId2"/>
    <p:sldId id="399" r:id="rId3"/>
    <p:sldId id="267" r:id="rId4"/>
    <p:sldId id="398" r:id="rId5"/>
    <p:sldId id="271" r:id="rId6"/>
    <p:sldId id="442" r:id="rId7"/>
    <p:sldId id="430" r:id="rId8"/>
    <p:sldId id="443" r:id="rId9"/>
    <p:sldId id="444" r:id="rId10"/>
    <p:sldId id="445" r:id="rId11"/>
    <p:sldId id="448" r:id="rId12"/>
    <p:sldId id="446" r:id="rId13"/>
    <p:sldId id="449" r:id="rId14"/>
    <p:sldId id="452" r:id="rId15"/>
    <p:sldId id="454" r:id="rId16"/>
    <p:sldId id="451" r:id="rId17"/>
    <p:sldId id="453" r:id="rId18"/>
    <p:sldId id="447" r:id="rId19"/>
    <p:sldId id="450" r:id="rId20"/>
    <p:sldId id="429" r:id="rId21"/>
    <p:sldId id="432" r:id="rId22"/>
    <p:sldId id="455" r:id="rId23"/>
    <p:sldId id="456" r:id="rId24"/>
    <p:sldId id="367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41" autoAdjust="0"/>
    <p:restoredTop sz="96357" autoAdjust="0"/>
  </p:normalViewPr>
  <p:slideViewPr>
    <p:cSldViewPr>
      <p:cViewPr varScale="1">
        <p:scale>
          <a:sx n="55" d="100"/>
          <a:sy n="55" d="100"/>
        </p:scale>
        <p:origin x="9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1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609FCAE6-1D8F-4771-8711-3A96A071E521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6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6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50DEA939-43D5-4C5E-B369-1FE1D4FAB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921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7EE2CDDF-0007-4E11-A741-1EBBE4621499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3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2C185B80-357A-4BB5-BC49-62A72F54E2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25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13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ctr">
              <a:defRPr sz="7200" b="1" cap="none" baseline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Module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DFB3268-651E-43CD-AF8B-212EC29BE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0200"/>
            <a:ext cx="7772400" cy="2200275"/>
          </a:xfrm>
        </p:spPr>
        <p:txBody>
          <a:bodyPr anchor="b">
            <a:normAutofit/>
          </a:bodyPr>
          <a:lstStyle>
            <a:lvl1pPr algn="ctr">
              <a:defRPr sz="6000" b="1" cap="none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980307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CBCA4C9-EFF5-4CDD-8BC1-DDF523274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" y="57912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0200"/>
            <a:ext cx="7772400" cy="2200275"/>
          </a:xfrm>
        </p:spPr>
        <p:txBody>
          <a:bodyPr anchor="b">
            <a:normAutofit/>
          </a:bodyPr>
          <a:lstStyle>
            <a:lvl1pPr algn="ctr">
              <a:defRPr sz="6000" b="1" cap="none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980307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C497CB-B8BC-4195-97C6-B47442DA89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EEBBA-F5BA-4255-B013-F4CD4153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0200"/>
            <a:ext cx="7772400" cy="2200275"/>
          </a:xfrm>
        </p:spPr>
        <p:txBody>
          <a:bodyPr anchor="b">
            <a:normAutofit/>
          </a:bodyPr>
          <a:lstStyle>
            <a:lvl1pPr algn="ctr">
              <a:defRPr sz="6000" b="1" cap="none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980307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91F2969-BAC4-41A9-A4C5-E8470989B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" y="57912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B1540-B4B3-4373-9630-09F2AD822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8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2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500" y="1447800"/>
            <a:ext cx="5715000" cy="1927225"/>
          </a:xfrm>
        </p:spPr>
        <p:txBody>
          <a:bodyPr/>
          <a:lstStyle/>
          <a:p>
            <a:r>
              <a:rPr lang="en-US" dirty="0"/>
              <a:t>Module 8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Advanced Features: </a:t>
            </a:r>
          </a:p>
          <a:p>
            <a:r>
              <a:rPr lang="en-US" dirty="0"/>
              <a:t>Debug Tools</a:t>
            </a:r>
          </a:p>
        </p:txBody>
      </p:sp>
    </p:spTree>
    <p:extLst>
      <p:ext uri="{BB962C8B-B14F-4D97-AF65-F5344CB8AC3E}">
        <p14:creationId xmlns:p14="http://schemas.microsoft.com/office/powerpoint/2010/main" val="18315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A8BD-97E2-46BD-9046-07BD315F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Formatting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F1EEB-1134-4F85-9EDC-2C96E6CFE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3581400" cy="4800600"/>
          </a:xfrm>
        </p:spPr>
        <p:txBody>
          <a:bodyPr>
            <a:normAutofit fontScale="92500"/>
          </a:bodyPr>
          <a:lstStyle/>
          <a:p>
            <a:r>
              <a:rPr lang="en-CA" dirty="0"/>
              <a:t>Add formatting to the rows of logging entries to make them distinguishable. </a:t>
            </a:r>
          </a:p>
          <a:p>
            <a:r>
              <a:rPr lang="en-CA" dirty="0"/>
              <a:t>Create rules which will determine what entries get the format.</a:t>
            </a:r>
          </a:p>
          <a:p>
            <a:r>
              <a:rPr lang="en-CA" dirty="0"/>
              <a:t>Apply a series of different formats: font properties, fill color, or an icon.</a:t>
            </a:r>
          </a:p>
          <a:p>
            <a:r>
              <a:rPr lang="en-CA" dirty="0"/>
              <a:t>Select if the format will be applied to the whole row or just a specific data column.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6749D-C3F9-4F81-891D-70483EB22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26565"/>
            <a:ext cx="4218561" cy="2291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6867E-7A57-45E5-9B99-C4FE0F69B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141" y="2274075"/>
            <a:ext cx="3475931" cy="2207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C8920-34B6-473C-8473-B9690C352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648" y="4516797"/>
            <a:ext cx="3054969" cy="2292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BBB960-E6F2-4F6B-8BBB-F86A021D3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2960690"/>
            <a:ext cx="1692586" cy="7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EC2A-C1EB-4436-8316-FDD3FAAF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Formatting Rules: Result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73141-9016-4713-809A-2123202FB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443624-221E-4820-92C5-E6FD08EF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6" y="1221996"/>
            <a:ext cx="8927627" cy="44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ED1A-48F0-49EF-992A-A3668E86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0" y="1752600"/>
            <a:ext cx="8931479" cy="2200275"/>
          </a:xfrm>
        </p:spPr>
        <p:txBody>
          <a:bodyPr/>
          <a:lstStyle/>
          <a:p>
            <a:r>
              <a:rPr lang="en-CA" dirty="0"/>
              <a:t>Customizing Live Data Layout</a:t>
            </a:r>
          </a:p>
        </p:txBody>
      </p:sp>
    </p:spTree>
    <p:extLst>
      <p:ext uri="{BB962C8B-B14F-4D97-AF65-F5344CB8AC3E}">
        <p14:creationId xmlns:p14="http://schemas.microsoft.com/office/powerpoint/2010/main" val="16047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EC2A-C1EB-4436-8316-FDD3FAAF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Customizing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40F69-C059-47FE-97BE-155BE269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live data area can be customized to include row lines, additional data columns, log count summaries, and grouping similar data together.</a:t>
            </a:r>
          </a:p>
          <a:p>
            <a:r>
              <a:rPr lang="en-CA" dirty="0"/>
              <a:t>Show simple layout options like a row indicator, and horizontal and vertical column lines can be enabled.</a:t>
            </a:r>
          </a:p>
          <a:p>
            <a:pPr lvl="1"/>
            <a:r>
              <a:rPr lang="en-CA" dirty="0"/>
              <a:t>Pressing the Reset option reverts all changes back to default settings.</a:t>
            </a:r>
          </a:p>
          <a:p>
            <a:pPr lvl="1"/>
            <a:r>
              <a:rPr lang="en-CA" dirty="0"/>
              <a:t>Alternate Row Count and Color are not implemented.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AFA7E-6B20-4804-9AC9-7478E7C6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183221"/>
            <a:ext cx="4420217" cy="838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D7352D-CF59-4D95-A92B-5924953DA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212266"/>
            <a:ext cx="4410691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D1F9-F81A-41D8-A977-968820F6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Customizing Layout – Data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721D-96A2-406C-A988-9FFB7CDCC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Show the newest data rows at the top.</a:t>
            </a:r>
          </a:p>
          <a:p>
            <a:r>
              <a:rPr lang="en-CA" dirty="0"/>
              <a:t>Expand or collapse the displayed information in each row.</a:t>
            </a:r>
          </a:p>
          <a:p>
            <a:r>
              <a:rPr lang="en-CA" dirty="0"/>
              <a:t>Show or hide a navigation panel and a summary panel.</a:t>
            </a:r>
          </a:p>
          <a:p>
            <a:r>
              <a:rPr lang="en-CA" dirty="0"/>
              <a:t>Summary panel can be edited to show the what data is logged the most and the least.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C83214-A79B-4D75-8930-635B06A2DE6E}"/>
              </a:ext>
            </a:extLst>
          </p:cNvPr>
          <p:cNvSpPr txBox="1"/>
          <p:nvPr/>
        </p:nvSpPr>
        <p:spPr>
          <a:xfrm>
            <a:off x="4838700" y="620015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Navigation and Summary Panels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EE376-0A1B-4CE0-997A-574AD190D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38600"/>
            <a:ext cx="3124636" cy="828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E79B3-675D-4F40-A376-5303992E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3321"/>
            <a:ext cx="2320140" cy="2438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85DD0-CC29-4BDB-98D0-E0B6D10CA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603" y="5647642"/>
            <a:ext cx="45345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BFEA-7AF2-42BC-89CF-7ECA3AC7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Customizing Layout – Data Grid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7711D-144D-41FF-AF4C-9C1C3BB8D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95400"/>
          </a:xfrm>
        </p:spPr>
        <p:txBody>
          <a:bodyPr/>
          <a:lstStyle/>
          <a:p>
            <a:r>
              <a:rPr lang="en-CA" dirty="0"/>
              <a:t>Rows can be viewed either collapsed or expanded</a:t>
            </a:r>
          </a:p>
          <a:p>
            <a:r>
              <a:rPr lang="en-CA" dirty="0"/>
              <a:t>The expanded format can provide further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BCEB7-5A70-46C0-894E-877308014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2860"/>
            <a:ext cx="9144000" cy="10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FEE8-1D76-4DAE-B763-6EA21D7F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Customizing Layout: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8DE69-1225-418F-9F42-1B934430B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Customize the columns section of the live data area.</a:t>
            </a:r>
          </a:p>
          <a:p>
            <a:r>
              <a:rPr lang="en-CA" dirty="0"/>
              <a:t>Show or hide headers, and enable or disable column moving, resizing, and sorting.</a:t>
            </a:r>
          </a:p>
          <a:p>
            <a:r>
              <a:rPr lang="en-CA" dirty="0"/>
              <a:t>Can also add additional columns to display more information.</a:t>
            </a:r>
          </a:p>
          <a:p>
            <a:pPr lvl="1"/>
            <a:r>
              <a:rPr lang="en-CA" dirty="0"/>
              <a:t>Column Moving must be enabled to do this.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BAEF8-96B4-451A-8CC1-B96F1727B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98" y="4033959"/>
            <a:ext cx="2429214" cy="838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E196A-1A76-41BD-85A2-2B2EFAB15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80885"/>
            <a:ext cx="1764540" cy="30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34EC-D03C-482E-AA5D-856D67D5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Customizing Layout: 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931A9-3A1A-45D0-BB99-0810CAE1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Can also group columns together to display data in a specific organized fashion.</a:t>
            </a:r>
          </a:p>
          <a:p>
            <a:r>
              <a:rPr lang="en-CA" dirty="0"/>
              <a:t>Can group multiple columns together as well.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DD0A4-B787-42F8-A255-F2D9948A8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95" y="2755152"/>
            <a:ext cx="1562318" cy="857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3D83C-0656-4187-A1C2-F928A769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064" y="2727956"/>
            <a:ext cx="5525271" cy="1038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E3BFC-EA4D-4C2A-AD61-F36D3F91E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746" y="3585941"/>
            <a:ext cx="4419601" cy="32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ED1A-48F0-49EF-992A-A3668E86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52600"/>
            <a:ext cx="8534400" cy="2200275"/>
          </a:xfrm>
        </p:spPr>
        <p:txBody>
          <a:bodyPr/>
          <a:lstStyle/>
          <a:p>
            <a:r>
              <a:rPr lang="en-CA" dirty="0"/>
              <a:t>Saving and Loading Layouts</a:t>
            </a:r>
          </a:p>
        </p:txBody>
      </p:sp>
    </p:spTree>
    <p:extLst>
      <p:ext uri="{BB962C8B-B14F-4D97-AF65-F5344CB8AC3E}">
        <p14:creationId xmlns:p14="http://schemas.microsoft.com/office/powerpoint/2010/main" val="25740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EC2A-C1EB-4436-8316-FDD3FAAF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 anchor="ctr">
            <a:normAutofit/>
          </a:bodyPr>
          <a:lstStyle/>
          <a:p>
            <a:r>
              <a:rPr lang="en-CA" dirty="0"/>
              <a:t>Saving and Loading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40F69-C059-47FE-97BE-155BE2694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200" dirty="0"/>
              <a:t>Alongside the formatting rules and filters, the column, grouping, and navigation and summary panel data settings can be saved and loaded as a layout .xml file.</a:t>
            </a:r>
          </a:p>
          <a:p>
            <a:pPr>
              <a:lnSpc>
                <a:spcPct val="90000"/>
              </a:lnSpc>
            </a:pPr>
            <a:r>
              <a:rPr lang="en-CA" sz="2200" dirty="0"/>
              <a:t>Utilize different layouts and formats depending on the project and your preferences.</a:t>
            </a:r>
          </a:p>
          <a:p>
            <a:pPr lvl="1">
              <a:lnSpc>
                <a:spcPct val="90000"/>
              </a:lnSpc>
            </a:pPr>
            <a:r>
              <a:rPr lang="en-CA" sz="2200" dirty="0"/>
              <a:t>Note: </a:t>
            </a:r>
            <a:r>
              <a:rPr lang="en-CA" sz="2200" b="1" dirty="0"/>
              <a:t>Visibility</a:t>
            </a:r>
            <a:r>
              <a:rPr lang="en-CA" sz="2200" dirty="0"/>
              <a:t> and </a:t>
            </a:r>
            <a:r>
              <a:rPr lang="en-CA" sz="2200" b="1" dirty="0"/>
              <a:t>Allow</a:t>
            </a:r>
            <a:r>
              <a:rPr lang="en-CA" sz="2200" dirty="0"/>
              <a:t> properties are saved via the application.</a:t>
            </a:r>
          </a:p>
          <a:p>
            <a:pPr lvl="1">
              <a:lnSpc>
                <a:spcPct val="90000"/>
              </a:lnSpc>
            </a:pPr>
            <a:r>
              <a:rPr lang="en-CA" sz="2200" dirty="0"/>
              <a:t>When you open the application next time, it will remember these settings.</a:t>
            </a:r>
          </a:p>
          <a:p>
            <a:pPr marL="0" indent="0">
              <a:lnSpc>
                <a:spcPct val="90000"/>
              </a:lnSpc>
              <a:buNone/>
            </a:pPr>
            <a:endParaRPr lang="en-CA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0811F-1B96-4B19-8914-DBE04D90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8" y="4114800"/>
            <a:ext cx="4429743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1752600"/>
            <a:ext cx="5410200" cy="220027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922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ED1A-48F0-49EF-992A-A3668E86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52600"/>
            <a:ext cx="7315200" cy="2200275"/>
          </a:xfrm>
        </p:spPr>
        <p:txBody>
          <a:bodyPr/>
          <a:lstStyle/>
          <a:p>
            <a:r>
              <a:rPr lang="en-CA" dirty="0"/>
              <a:t>Exporting</a:t>
            </a:r>
          </a:p>
        </p:txBody>
      </p:sp>
    </p:spTree>
    <p:extLst>
      <p:ext uri="{BB962C8B-B14F-4D97-AF65-F5344CB8AC3E}">
        <p14:creationId xmlns:p14="http://schemas.microsoft.com/office/powerpoint/2010/main" val="14903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FFBB-227E-4C0F-AFA2-16BAC016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Exporting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5F06-A838-4D3A-904D-E535276C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</p:spPr>
        <p:txBody>
          <a:bodyPr>
            <a:normAutofit/>
          </a:bodyPr>
          <a:lstStyle/>
          <a:p>
            <a:r>
              <a:rPr lang="en-CA" dirty="0"/>
              <a:t>The current logs and data can both be printed or exported as a separate file (txt or csv).</a:t>
            </a:r>
          </a:p>
          <a:p>
            <a:r>
              <a:rPr lang="en-CA" dirty="0"/>
              <a:t>Use these tools to create records of logs that can easily be referenced and looked into by integrators and developers.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AF061-8E0B-4B9A-86FB-E8A445546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840" y="3581400"/>
            <a:ext cx="1924319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ED1A-48F0-49EF-992A-A3668E86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78" y="1752600"/>
            <a:ext cx="7357844" cy="2200275"/>
          </a:xfrm>
        </p:spPr>
        <p:txBody>
          <a:bodyPr>
            <a:normAutofit/>
          </a:bodyPr>
          <a:lstStyle/>
          <a:p>
            <a:r>
              <a:rPr lang="en-CA" dirty="0"/>
              <a:t>Saving to File</a:t>
            </a:r>
          </a:p>
        </p:txBody>
      </p:sp>
    </p:spTree>
    <p:extLst>
      <p:ext uri="{BB962C8B-B14F-4D97-AF65-F5344CB8AC3E}">
        <p14:creationId xmlns:p14="http://schemas.microsoft.com/office/powerpoint/2010/main" val="34508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FFBB-227E-4C0F-AFA2-16BAC016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Saving to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5F06-A838-4D3A-904D-E535276C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19400"/>
          </a:xfrm>
        </p:spPr>
        <p:txBody>
          <a:bodyPr>
            <a:normAutofit/>
          </a:bodyPr>
          <a:lstStyle/>
          <a:p>
            <a:r>
              <a:rPr lang="en-CA" dirty="0"/>
              <a:t>Instead of live capturing the data, the logs can be saved to a file.</a:t>
            </a:r>
          </a:p>
          <a:p>
            <a:r>
              <a:rPr lang="en-CA" dirty="0"/>
              <a:t>Select and add the necessary information in the Options window.</a:t>
            </a:r>
          </a:p>
          <a:p>
            <a:r>
              <a:rPr lang="en-CA" dirty="0"/>
              <a:t>Useful if you cannot actively look at the data at the same time but still want to continuously log all the activity and debugging messages for later inspection.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0BC98-4B12-4C4D-B8AF-67E1E8F6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502" y="4171950"/>
            <a:ext cx="3480996" cy="252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752600"/>
            <a:ext cx="6934200" cy="2200275"/>
          </a:xfrm>
        </p:spPr>
        <p:txBody>
          <a:bodyPr>
            <a:normAutofit/>
          </a:bodyPr>
          <a:lstStyle/>
          <a:p>
            <a:r>
              <a:rPr lang="en-US" dirty="0"/>
              <a:t>Module 8 Complete</a:t>
            </a:r>
          </a:p>
        </p:txBody>
      </p:sp>
    </p:spTree>
    <p:extLst>
      <p:ext uri="{BB962C8B-B14F-4D97-AF65-F5344CB8AC3E}">
        <p14:creationId xmlns:p14="http://schemas.microsoft.com/office/powerpoint/2010/main" val="27298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 anchor="ctr">
            <a:normAutofit/>
          </a:bodyPr>
          <a:lstStyle/>
          <a:p>
            <a:r>
              <a:rPr lang="en-US"/>
              <a:t>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8F75E-7218-41DB-BDA9-E48F034E1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17768"/>
            <a:ext cx="4038600" cy="2413063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>
            <a:normAutofit/>
          </a:bodyPr>
          <a:lstStyle/>
          <a:p>
            <a:r>
              <a:rPr lang="en-US" sz="2600"/>
              <a:t>Assists in troubleshooting the project.</a:t>
            </a:r>
          </a:p>
          <a:p>
            <a:r>
              <a:rPr lang="en-US" sz="2600"/>
              <a:t>Connects to both Designer and Runtime, as well as to running drivers.</a:t>
            </a:r>
          </a:p>
          <a:p>
            <a:r>
              <a:rPr lang="en-US" sz="2600"/>
              <a:t>Shows all logging and debugging messages as you continue to work in the project.</a:t>
            </a:r>
          </a:p>
          <a:p>
            <a:r>
              <a:rPr lang="en-US" sz="2600"/>
              <a:t>Provides capability to filter and search live data.</a:t>
            </a:r>
          </a:p>
        </p:txBody>
      </p:sp>
    </p:spTree>
    <p:extLst>
      <p:ext uri="{BB962C8B-B14F-4D97-AF65-F5344CB8AC3E}">
        <p14:creationId xmlns:p14="http://schemas.microsoft.com/office/powerpoint/2010/main" val="10794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467600" cy="2200275"/>
          </a:xfrm>
        </p:spPr>
        <p:txBody>
          <a:bodyPr/>
          <a:lstStyle/>
          <a:p>
            <a:r>
              <a:rPr lang="en-US" dirty="0"/>
              <a:t>Managing Connections</a:t>
            </a:r>
          </a:p>
        </p:txBody>
      </p:sp>
    </p:spTree>
    <p:extLst>
      <p:ext uri="{BB962C8B-B14F-4D97-AF65-F5344CB8AC3E}">
        <p14:creationId xmlns:p14="http://schemas.microsoft.com/office/powerpoint/2010/main" val="25806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Managing Connections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2408"/>
            <a:ext cx="3886200" cy="493599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Debug Tools can connect to many different entities.</a:t>
            </a:r>
          </a:p>
          <a:p>
            <a:r>
              <a:rPr lang="en-CA" dirty="0"/>
              <a:t>Possible to connect to multiple running processes at one time.</a:t>
            </a:r>
          </a:p>
          <a:p>
            <a:pPr lvl="1"/>
            <a:r>
              <a:rPr lang="en-CA" dirty="0"/>
              <a:t>Multiple logs from different sources can be confusing. Use filtering.</a:t>
            </a:r>
          </a:p>
          <a:p>
            <a:r>
              <a:rPr lang="en-CA" dirty="0"/>
              <a:t>Add or scan for the connections to observe.</a:t>
            </a:r>
          </a:p>
          <a:p>
            <a:r>
              <a:rPr lang="en-CA" dirty="0"/>
              <a:t>Added and scanned connections are automatically saved.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2" name="AutoShape 2" descr="IPFUSI~1_img3"/>
          <p:cNvSpPr>
            <a:spLocks noChangeAspect="1" noChangeArrowheads="1"/>
          </p:cNvSpPr>
          <p:nvPr/>
        </p:nvSpPr>
        <p:spPr bwMode="auto">
          <a:xfrm>
            <a:off x="63500" y="-136525"/>
            <a:ext cx="964882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0143E-C15D-4431-AD2A-9C50D6CA5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10" y="1823872"/>
            <a:ext cx="4190093" cy="32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752600"/>
            <a:ext cx="6629400" cy="2200275"/>
          </a:xfrm>
        </p:spPr>
        <p:txBody>
          <a:bodyPr/>
          <a:lstStyle/>
          <a:p>
            <a:r>
              <a:rPr lang="en-US" dirty="0"/>
              <a:t>Filtering Live Data</a:t>
            </a:r>
          </a:p>
        </p:txBody>
      </p:sp>
    </p:spTree>
    <p:extLst>
      <p:ext uri="{BB962C8B-B14F-4D97-AF65-F5344CB8AC3E}">
        <p14:creationId xmlns:p14="http://schemas.microsoft.com/office/powerpoint/2010/main" val="21160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FFBB-227E-4C0F-AFA2-16BAC016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Filtering Live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5F06-A838-4D3A-904D-E535276CC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Debug tools offer many options to filter the data incoming.</a:t>
            </a:r>
          </a:p>
          <a:p>
            <a:r>
              <a:rPr lang="en-CA" dirty="0"/>
              <a:t>Adding filters, formatting rules, and searching for specific strings.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B6C8C-C7DB-43C3-882F-EF808087C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007" y="2590800"/>
            <a:ext cx="5633986" cy="33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E2F8-872D-413D-BE83-765F9D42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FD78C-6D34-4713-BC84-519359852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Search for specific text strings to filter the logs.</a:t>
            </a:r>
          </a:p>
          <a:p>
            <a:r>
              <a:rPr lang="en-CA" dirty="0"/>
              <a:t>Able to change the Search Filter formula and add different highlighting options to make traversing the search results easier.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34B2A-F57F-4893-8E68-2DC998AFB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070" y="2940741"/>
            <a:ext cx="2905530" cy="89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F778E5-C1EA-46B8-B762-88E195D9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038600"/>
            <a:ext cx="6553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C1DA-5173-4156-8C97-52BEBA94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Filter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6BED7-5367-4B52-AA7B-DFD3CE717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filter rules so as soon as the data is read, only the logs that satisfy the filter show.</a:t>
            </a:r>
          </a:p>
          <a:p>
            <a:r>
              <a:rPr lang="en-CA" dirty="0"/>
              <a:t>Can add multiple filters to create very specific conditions.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42C17-4ECF-42A6-BCEA-2E792E1E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847585"/>
            <a:ext cx="4744112" cy="3334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54A110-EB49-4F01-9C96-630D29D91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33800"/>
            <a:ext cx="2876951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PFusion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B94700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FusionTheme" id="{6DD0CF2D-F76D-4FE0-A30D-65FCF0830346}" vid="{D10817AD-FA64-401F-8660-E95FFFE67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BEA13DF96F44A7CAE022C969308A" ma:contentTypeVersion="14" ma:contentTypeDescription="Create a new document." ma:contentTypeScope="" ma:versionID="19fa9d48c27cad85fe6c71ec5dcd8e46">
  <xsd:schema xmlns:xsd="http://www.w3.org/2001/XMLSchema" xmlns:xs="http://www.w3.org/2001/XMLSchema" xmlns:p="http://schemas.microsoft.com/office/2006/metadata/properties" xmlns:ns2="becab749-c04a-4109-a0a0-2e284a483d2a" xmlns:ns3="bdb7d3d8-cd9b-47ef-bfb5-4cd34af3f5dc" targetNamespace="http://schemas.microsoft.com/office/2006/metadata/properties" ma:root="true" ma:fieldsID="01044566f3c2e4f173583bbe58f213b6" ns2:_="" ns3:_="">
    <xsd:import namespace="becab749-c04a-4109-a0a0-2e284a483d2a"/>
    <xsd:import namespace="bdb7d3d8-cd9b-47ef-bfb5-4cd34af3f5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ab749-c04a-4109-a0a0-2e284a483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ote" ma:index="21" nillable="true" ma:displayName="Note " ma:description="Purpose " ma:format="Dropdown" ma:internalName="No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7d3d8-cd9b-47ef-bfb5-4cd34af3f5d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becab749-c04a-4109-a0a0-2e284a483d2a" xsi:nil="true"/>
  </documentManagement>
</p:properties>
</file>

<file path=customXml/itemProps1.xml><?xml version="1.0" encoding="utf-8"?>
<ds:datastoreItem xmlns:ds="http://schemas.openxmlformats.org/officeDocument/2006/customXml" ds:itemID="{A4FF8982-CD9D-435E-829C-694708C331F6}"/>
</file>

<file path=customXml/itemProps2.xml><?xml version="1.0" encoding="utf-8"?>
<ds:datastoreItem xmlns:ds="http://schemas.openxmlformats.org/officeDocument/2006/customXml" ds:itemID="{AB1585B1-0EFE-4F41-B7A4-0213D73EFA27}"/>
</file>

<file path=customXml/itemProps3.xml><?xml version="1.0" encoding="utf-8"?>
<ds:datastoreItem xmlns:ds="http://schemas.openxmlformats.org/officeDocument/2006/customXml" ds:itemID="{FEC7418A-8D7B-4710-AEAC-CAF056572D01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685</Words>
  <Application>Microsoft Office PowerPoint</Application>
  <PresentationFormat>On-screen Show (4:3)</PresentationFormat>
  <Paragraphs>78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IPFusionTheme</vt:lpstr>
      <vt:lpstr>Module 8</vt:lpstr>
      <vt:lpstr>Overview</vt:lpstr>
      <vt:lpstr>Overview</vt:lpstr>
      <vt:lpstr>Managing Connections</vt:lpstr>
      <vt:lpstr>Managing Connections</vt:lpstr>
      <vt:lpstr>Filtering Live Data</vt:lpstr>
      <vt:lpstr>Filtering Live Data</vt:lpstr>
      <vt:lpstr>Searching the Data</vt:lpstr>
      <vt:lpstr>Filter Editor</vt:lpstr>
      <vt:lpstr>Formatting Rules</vt:lpstr>
      <vt:lpstr>Formatting Rules: Result</vt:lpstr>
      <vt:lpstr>Customizing Live Data Layout</vt:lpstr>
      <vt:lpstr>Customizing Layout</vt:lpstr>
      <vt:lpstr>Customizing Layout – Data Grid</vt:lpstr>
      <vt:lpstr>Customizing Layout – Data Grid</vt:lpstr>
      <vt:lpstr>Customizing Layout: Columns</vt:lpstr>
      <vt:lpstr>Customizing Layout: Grouping</vt:lpstr>
      <vt:lpstr>Saving and Loading Layouts</vt:lpstr>
      <vt:lpstr>Saving and Loading Layout</vt:lpstr>
      <vt:lpstr>Exporting</vt:lpstr>
      <vt:lpstr>Exporting Logs</vt:lpstr>
      <vt:lpstr>Saving to File</vt:lpstr>
      <vt:lpstr>Saving to file</vt:lpstr>
      <vt:lpstr>Module 8 Complete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8</dc:title>
  <dc:creator>Wilson, Breanna</dc:creator>
  <cp:lastModifiedBy>Wilson, Breanna</cp:lastModifiedBy>
  <cp:revision>3</cp:revision>
  <dcterms:created xsi:type="dcterms:W3CDTF">2020-06-16T14:54:58Z</dcterms:created>
  <dcterms:modified xsi:type="dcterms:W3CDTF">2020-06-23T17:11:26Z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0x010100BC3DBEA13DF96F44A7CAE022C969308A</vt:lpwstr>
  </property>
</Properties>
</file>