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6"/>
  </p:notesMasterIdLst>
  <p:handoutMasterIdLst>
    <p:handoutMasterId r:id="rId17"/>
  </p:handoutMasterIdLst>
  <p:sldIdLst>
    <p:sldId id="385" r:id="rId2"/>
    <p:sldId id="399" r:id="rId3"/>
    <p:sldId id="267" r:id="rId4"/>
    <p:sldId id="398" r:id="rId5"/>
    <p:sldId id="271" r:id="rId6"/>
    <p:sldId id="418" r:id="rId7"/>
    <p:sldId id="417" r:id="rId8"/>
    <p:sldId id="319" r:id="rId9"/>
    <p:sldId id="336" r:id="rId10"/>
    <p:sldId id="393" r:id="rId11"/>
    <p:sldId id="419" r:id="rId12"/>
    <p:sldId id="420" r:id="rId13"/>
    <p:sldId id="421" r:id="rId14"/>
    <p:sldId id="367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95" autoAdjust="0"/>
    <p:restoredTop sz="96357" autoAdjust="0"/>
  </p:normalViewPr>
  <p:slideViewPr>
    <p:cSldViewPr>
      <p:cViewPr varScale="1">
        <p:scale>
          <a:sx n="86" d="100"/>
          <a:sy n="86" d="100"/>
        </p:scale>
        <p:origin x="4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2021-05-28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2021-05-28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1211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273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4649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40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646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2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1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3A9B5C6-538A-4C19-8F05-AA4CC99CC4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4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3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9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04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D771BF-22BE-4405-84E5-EE3316EE69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99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7D47DC-C091-48B7-8A41-5171C95AE9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4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83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5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6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00200" y="1501775"/>
            <a:ext cx="5943600" cy="1927225"/>
          </a:xfrm>
        </p:spPr>
        <p:txBody>
          <a:bodyPr/>
          <a:lstStyle/>
          <a:p>
            <a:r>
              <a:rPr lang="en-US" dirty="0"/>
              <a:t>Module 12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Advanced Features: </a:t>
            </a:r>
          </a:p>
          <a:p>
            <a:r>
              <a:rPr lang="en-US" dirty="0"/>
              <a:t>Language Manager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Import and Export Languages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Users can </a:t>
            </a:r>
            <a:r>
              <a:rPr lang="en-US" b="1" dirty="0"/>
              <a:t>Import</a:t>
            </a:r>
            <a:r>
              <a:rPr lang="en-US" dirty="0"/>
              <a:t> and </a:t>
            </a:r>
            <a:r>
              <a:rPr lang="en-US" b="1" dirty="0"/>
              <a:t>Export</a:t>
            </a:r>
            <a:r>
              <a:rPr lang="en-US" dirty="0"/>
              <a:t> the created language strings. </a:t>
            </a:r>
          </a:p>
          <a:p>
            <a:r>
              <a:rPr lang="en-US" dirty="0"/>
              <a:t>They are exported as a .csv file and can easily be edited using external programs.</a:t>
            </a:r>
          </a:p>
          <a:p>
            <a:r>
              <a:rPr lang="en-US" dirty="0"/>
              <a:t>Users can then import the edited language .csv file and the changes will be reflected.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43DF29-5E0B-4FB3-AC10-A30C5CC5C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12" y="3848100"/>
            <a:ext cx="4658375" cy="148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17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200275"/>
          </a:xfrm>
        </p:spPr>
        <p:txBody>
          <a:bodyPr/>
          <a:lstStyle/>
          <a:p>
            <a:r>
              <a:rPr lang="en-US" dirty="0"/>
              <a:t>Change Language</a:t>
            </a:r>
          </a:p>
        </p:txBody>
      </p:sp>
    </p:spTree>
    <p:extLst>
      <p:ext uri="{BB962C8B-B14F-4D97-AF65-F5344CB8AC3E}">
        <p14:creationId xmlns:p14="http://schemas.microsoft.com/office/powerpoint/2010/main" val="75003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Change Language — Runtime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Runtime language can be changed using Workflows</a:t>
            </a:r>
          </a:p>
          <a:p>
            <a:r>
              <a:rPr lang="en-US" dirty="0"/>
              <a:t>Using an Action block, select the </a:t>
            </a:r>
            <a:r>
              <a:rPr lang="en-US" b="1" dirty="0"/>
              <a:t>Language &gt; Change View Language</a:t>
            </a:r>
            <a:r>
              <a:rPr lang="en-US" dirty="0"/>
              <a:t> command</a:t>
            </a:r>
          </a:p>
          <a:p>
            <a:r>
              <a:rPr lang="en-US" dirty="0"/>
              <a:t>Click </a:t>
            </a:r>
            <a:r>
              <a:rPr lang="en-US" b="1" dirty="0"/>
              <a:t>Language Name</a:t>
            </a:r>
            <a:r>
              <a:rPr lang="en-US" dirty="0"/>
              <a:t> and select the language to use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DD6567-454A-42E0-AE51-0EBF12234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971800"/>
            <a:ext cx="3477110" cy="28960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85E816-BBE0-4E34-8264-06BC1D786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3717" y="3124200"/>
            <a:ext cx="4230020" cy="8374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E043AF0-67FF-4284-8D69-3D3EF021A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6458" y="3981359"/>
            <a:ext cx="2284537" cy="263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8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Change Language — Logging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language used for the logs can be configured in the </a:t>
            </a:r>
            <a:r>
              <a:rPr lang="en-US" b="1" dirty="0"/>
              <a:t>Project Settings</a:t>
            </a:r>
            <a:endParaRPr lang="en-US" dirty="0"/>
          </a:p>
          <a:p>
            <a:r>
              <a:rPr lang="en-US" dirty="0"/>
              <a:t>Go to </a:t>
            </a:r>
            <a:r>
              <a:rPr lang="en-US" b="1" dirty="0"/>
              <a:t>Logging</a:t>
            </a:r>
            <a:r>
              <a:rPr lang="en-US" dirty="0"/>
              <a:t> and select the language to use from the drop-down menu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1B8E01-E151-44B2-B111-370FD8CA6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311" y="3368436"/>
            <a:ext cx="7011378" cy="17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18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162800" cy="2200275"/>
          </a:xfrm>
        </p:spPr>
        <p:txBody>
          <a:bodyPr>
            <a:normAutofit/>
          </a:bodyPr>
          <a:lstStyle/>
          <a:p>
            <a:r>
              <a:rPr lang="en-US" dirty="0"/>
              <a:t>Module 12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1752600"/>
            <a:ext cx="54102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922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3352800"/>
          </a:xfrm>
        </p:spPr>
        <p:txBody>
          <a:bodyPr>
            <a:normAutofit/>
          </a:bodyPr>
          <a:lstStyle/>
          <a:p>
            <a:r>
              <a:rPr lang="en-CA" sz="2200" dirty="0"/>
              <a:t>Allows the addition and editing of the language used in displaying the text strings in Runtime. </a:t>
            </a:r>
          </a:p>
          <a:p>
            <a:r>
              <a:rPr lang="en-CA" sz="2200" dirty="0"/>
              <a:t>Useful when a site needs to have multiple languages for multilingual operators and international operations.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752600"/>
            <a:ext cx="7239000" cy="2200275"/>
          </a:xfrm>
        </p:spPr>
        <p:txBody>
          <a:bodyPr/>
          <a:lstStyle/>
          <a:p>
            <a:r>
              <a:rPr lang="en-US" dirty="0"/>
              <a:t>The Default Language</a:t>
            </a:r>
          </a:p>
        </p:txBody>
      </p:sp>
    </p:spTree>
    <p:extLst>
      <p:ext uri="{BB962C8B-B14F-4D97-AF65-F5344CB8AC3E}">
        <p14:creationId xmlns:p14="http://schemas.microsoft.com/office/powerpoint/2010/main" val="25806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Runtime Default Language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829"/>
            <a:ext cx="8229600" cy="23195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 project is initially created, it creates a default language file.</a:t>
            </a:r>
          </a:p>
          <a:p>
            <a:pPr lvl="1"/>
            <a:r>
              <a:rPr lang="en-US" dirty="0"/>
              <a:t>This file contains all the default texts and strings of the different </a:t>
            </a:r>
            <a:r>
              <a:rPr lang="en-US" dirty="0" err="1"/>
              <a:t>IPFusion</a:t>
            </a:r>
            <a:r>
              <a:rPr lang="en-US" dirty="0"/>
              <a:t> Runtime components</a:t>
            </a:r>
          </a:p>
          <a:p>
            <a:pPr lvl="1"/>
            <a:r>
              <a:rPr lang="en-US" dirty="0"/>
              <a:t>For example: windows, views, button text, integrated system status and command names, asset captions, logging descriptions, etc.</a:t>
            </a:r>
          </a:p>
          <a:p>
            <a:pPr lvl="1"/>
            <a:r>
              <a:rPr lang="en-US" dirty="0"/>
              <a:t>Strings which are not editable elsewhere in Designer can be edited here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07C16A-251A-4823-BFB0-117BE0870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850" y="3516385"/>
            <a:ext cx="5448300" cy="317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1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752600"/>
            <a:ext cx="8763000" cy="2200275"/>
          </a:xfrm>
        </p:spPr>
        <p:txBody>
          <a:bodyPr/>
          <a:lstStyle/>
          <a:p>
            <a:r>
              <a:rPr lang="en-US" dirty="0"/>
              <a:t>Adding and Removing Languages</a:t>
            </a:r>
          </a:p>
        </p:txBody>
      </p:sp>
    </p:spTree>
    <p:extLst>
      <p:ext uri="{BB962C8B-B14F-4D97-AF65-F5344CB8AC3E}">
        <p14:creationId xmlns:p14="http://schemas.microsoft.com/office/powerpoint/2010/main" val="8277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Adding Languages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1000506"/>
          </a:xfrm>
        </p:spPr>
        <p:txBody>
          <a:bodyPr>
            <a:normAutofit fontScale="92500"/>
          </a:bodyPr>
          <a:lstStyle/>
          <a:p>
            <a:r>
              <a:rPr lang="en-US" dirty="0"/>
              <a:t>Click the </a:t>
            </a:r>
            <a:r>
              <a:rPr lang="en-US" b="1" dirty="0"/>
              <a:t>Add </a:t>
            </a:r>
            <a:r>
              <a:rPr lang="en-US" dirty="0"/>
              <a:t>button and input the desired name of the new language. Add the text for the language in the associated column.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1B580C-AAD7-4B8F-B365-B47E274A8E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224" y="2816238"/>
            <a:ext cx="1971950" cy="10002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D485BB-BDBC-4694-A6CD-AB4BC3D1F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380" y="4148836"/>
            <a:ext cx="4753638" cy="11241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0A1EB8-6099-49CD-BF73-75D8F9FB4C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3865" y="2053602"/>
            <a:ext cx="3896269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Removing Languages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the </a:t>
            </a:r>
            <a:r>
              <a:rPr lang="en-US" b="1" dirty="0"/>
              <a:t>Remove </a:t>
            </a:r>
            <a:r>
              <a:rPr lang="en-US" dirty="0"/>
              <a:t>button and select the language to be deleted.</a:t>
            </a:r>
          </a:p>
          <a:p>
            <a:r>
              <a:rPr lang="en-US" dirty="0"/>
              <a:t>The </a:t>
            </a:r>
            <a:r>
              <a:rPr lang="en-US" b="1" dirty="0"/>
              <a:t>Default</a:t>
            </a:r>
            <a:r>
              <a:rPr lang="en-US" dirty="0"/>
              <a:t> language cannot be deleted.</a:t>
            </a:r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A535FE-CE6A-4249-9D4D-99CEFE4FC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662" y="3782697"/>
            <a:ext cx="4620270" cy="11145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A53CA3-09FE-46AA-9058-12BFE66D5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942" y="2311963"/>
            <a:ext cx="3820058" cy="4953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7AF7EF-AB33-47C3-9E51-4B687716C3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8157" y="2883532"/>
            <a:ext cx="2848373" cy="284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92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2200275"/>
          </a:xfrm>
        </p:spPr>
        <p:txBody>
          <a:bodyPr/>
          <a:lstStyle/>
          <a:p>
            <a:r>
              <a:rPr lang="en-US" dirty="0"/>
              <a:t>Import and Export Languages</a:t>
            </a:r>
          </a:p>
        </p:txBody>
      </p:sp>
    </p:spTree>
    <p:extLst>
      <p:ext uri="{BB962C8B-B14F-4D97-AF65-F5344CB8AC3E}">
        <p14:creationId xmlns:p14="http://schemas.microsoft.com/office/powerpoint/2010/main" val="134237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7581</TotalTime>
  <Words>301</Words>
  <Application>Microsoft Office PowerPoint</Application>
  <PresentationFormat>On-screen Show (4:3)</PresentationFormat>
  <Paragraphs>47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IPFusionTheme</vt:lpstr>
      <vt:lpstr>Module 12</vt:lpstr>
      <vt:lpstr>Overview</vt:lpstr>
      <vt:lpstr>Overview</vt:lpstr>
      <vt:lpstr>The Default Language</vt:lpstr>
      <vt:lpstr>Runtime Default Language</vt:lpstr>
      <vt:lpstr>Adding and Removing Languages</vt:lpstr>
      <vt:lpstr>Adding Languages</vt:lpstr>
      <vt:lpstr>Removing Languages</vt:lpstr>
      <vt:lpstr>Import and Export Languages</vt:lpstr>
      <vt:lpstr>Import and Export Languages</vt:lpstr>
      <vt:lpstr>Change Language</vt:lpstr>
      <vt:lpstr>Change Language — Runtime</vt:lpstr>
      <vt:lpstr>Change Language — Logging</vt:lpstr>
      <vt:lpstr>Module 12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437</cp:revision>
  <cp:lastPrinted>2015-10-21T22:55:11Z</cp:lastPrinted>
  <dcterms:created xsi:type="dcterms:W3CDTF">2012-11-27T18:51:14Z</dcterms:created>
  <dcterms:modified xsi:type="dcterms:W3CDTF">2021-05-28T18:22:12Z</dcterms:modified>
</cp:coreProperties>
</file>