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9"/>
  </p:notesMasterIdLst>
  <p:handoutMasterIdLst>
    <p:handoutMasterId r:id="rId20"/>
  </p:handoutMasterIdLst>
  <p:sldIdLst>
    <p:sldId id="385" r:id="rId2"/>
    <p:sldId id="399" r:id="rId3"/>
    <p:sldId id="267" r:id="rId4"/>
    <p:sldId id="398" r:id="rId5"/>
    <p:sldId id="271" r:id="rId6"/>
    <p:sldId id="428" r:id="rId7"/>
    <p:sldId id="441" r:id="rId8"/>
    <p:sldId id="418" r:id="rId9"/>
    <p:sldId id="431" r:id="rId10"/>
    <p:sldId id="429" r:id="rId11"/>
    <p:sldId id="432" r:id="rId12"/>
    <p:sldId id="442" r:id="rId13"/>
    <p:sldId id="443" r:id="rId14"/>
    <p:sldId id="444" r:id="rId15"/>
    <p:sldId id="445" r:id="rId16"/>
    <p:sldId id="446" r:id="rId17"/>
    <p:sldId id="367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428" autoAdjust="0"/>
    <p:restoredTop sz="96357" autoAdjust="0"/>
  </p:normalViewPr>
  <p:slideViewPr>
    <p:cSldViewPr>
      <p:cViewPr varScale="1">
        <p:scale>
          <a:sx n="110" d="100"/>
          <a:sy n="110" d="100"/>
        </p:scale>
        <p:origin x="124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832" y="1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r">
              <a:defRPr sz="1300"/>
            </a:lvl1pPr>
          </a:lstStyle>
          <a:p>
            <a:fld id="{609FCAE6-1D8F-4771-8711-3A96A071E521}" type="datetimeFigureOut">
              <a:rPr lang="en-CA" smtClean="0"/>
              <a:t>2021-10-07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326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832" y="9119326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r">
              <a:defRPr sz="1300"/>
            </a:lvl1pPr>
          </a:lstStyle>
          <a:p>
            <a:fld id="{50DEA939-43D5-4C5E-B369-1FE1D4FAB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6921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7EE2CDDF-0007-4E11-A741-1EBBE4621499}" type="datetimeFigureOut">
              <a:rPr lang="en-CA" smtClean="0"/>
              <a:t>2021-10-07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2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3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3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2C185B80-357A-4BB5-BC49-62A72F54E2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4256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8408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 algn="ctr">
              <a:defRPr sz="7200" b="1" cap="none" baseline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Module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7DFB3268-651E-43CD-AF8B-212EC29BE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57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0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5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6000" b="1" cap="none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CBCA4C9-EFF5-4CDD-8BC1-DDF523274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520" y="57912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23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6000" b="1" cap="none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3C9CE57C-5543-4133-9939-E9DBB666E8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694"/>
            <a:ext cx="8229600" cy="100050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>
            <a:lvl1pPr>
              <a:defRPr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FEEBBA-F5BA-4255-B013-F4CD415389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15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6000" b="1" cap="none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991F2969-BAC4-41A9-A4C5-E8470989BA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520" y="57912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10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44B1540-B4B3-4373-9630-09F2AD822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48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68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5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6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060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7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8694"/>
            <a:ext cx="8229600" cy="1000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2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2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b="1" kern="1200" spc="-100" baseline="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76400" y="1480510"/>
            <a:ext cx="5791200" cy="1927225"/>
          </a:xfrm>
        </p:spPr>
        <p:txBody>
          <a:bodyPr/>
          <a:lstStyle/>
          <a:p>
            <a:r>
              <a:rPr lang="en-US" dirty="0"/>
              <a:t>Module 9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3407735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/>
              <a:t>Advanced Features: </a:t>
            </a:r>
          </a:p>
          <a:p>
            <a:r>
              <a:rPr lang="en-US" dirty="0"/>
              <a:t>Simulation Engine</a:t>
            </a:r>
          </a:p>
        </p:txBody>
      </p:sp>
    </p:spTree>
    <p:extLst>
      <p:ext uri="{BB962C8B-B14F-4D97-AF65-F5344CB8AC3E}">
        <p14:creationId xmlns:p14="http://schemas.microsoft.com/office/powerpoint/2010/main" val="183154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CED1A-48F0-49EF-992A-A3668E863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752600"/>
            <a:ext cx="8382000" cy="2200275"/>
          </a:xfrm>
        </p:spPr>
        <p:txBody>
          <a:bodyPr/>
          <a:lstStyle/>
          <a:p>
            <a:r>
              <a:rPr lang="en-CA" dirty="0"/>
              <a:t>Simulating Device Statuses</a:t>
            </a:r>
          </a:p>
        </p:txBody>
      </p:sp>
    </p:spTree>
    <p:extLst>
      <p:ext uri="{BB962C8B-B14F-4D97-AF65-F5344CB8AC3E}">
        <p14:creationId xmlns:p14="http://schemas.microsoft.com/office/powerpoint/2010/main" val="149032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2FFBB-227E-4C0F-AFA2-16BAC016E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Simulating Device Statuses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85F06-A838-4D3A-904D-E535276CC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All integrated systems and assets in the project will be listed.</a:t>
            </a:r>
          </a:p>
          <a:p>
            <a:r>
              <a:rPr lang="en-CA" dirty="0"/>
              <a:t>Search for the specific asset and select the state to simulate.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2B3039-AFD7-42A4-8635-2FCDA4458C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5147240"/>
            <a:ext cx="2362200" cy="125356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7CF15FA-6106-497A-B692-4B57906E50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302" y="2602207"/>
            <a:ext cx="7391400" cy="2468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55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CED1A-48F0-49EF-992A-A3668E863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52600"/>
            <a:ext cx="9144000" cy="2200275"/>
          </a:xfrm>
        </p:spPr>
        <p:txBody>
          <a:bodyPr/>
          <a:lstStyle/>
          <a:p>
            <a:r>
              <a:rPr lang="en-CA" dirty="0"/>
              <a:t>Creating Command Associations</a:t>
            </a:r>
          </a:p>
        </p:txBody>
      </p:sp>
    </p:spTree>
    <p:extLst>
      <p:ext uri="{BB962C8B-B14F-4D97-AF65-F5344CB8AC3E}">
        <p14:creationId xmlns:p14="http://schemas.microsoft.com/office/powerpoint/2010/main" val="168810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2FFBB-227E-4C0F-AFA2-16BAC016E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Command Associations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85F06-A838-4D3A-904D-E535276CC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752600"/>
          </a:xfrm>
        </p:spPr>
        <p:txBody>
          <a:bodyPr>
            <a:normAutofit/>
          </a:bodyPr>
          <a:lstStyle/>
          <a:p>
            <a:r>
              <a:rPr lang="en-CA" dirty="0"/>
              <a:t>By default, commands besides the built-in </a:t>
            </a:r>
            <a:r>
              <a:rPr lang="en-CA" dirty="0" err="1"/>
              <a:t>IPFusion</a:t>
            </a:r>
            <a:r>
              <a:rPr lang="en-CA" dirty="0"/>
              <a:t> ones do not change the asset status.</a:t>
            </a:r>
          </a:p>
          <a:p>
            <a:r>
              <a:rPr lang="en-CA" dirty="0"/>
              <a:t>Create </a:t>
            </a:r>
            <a:r>
              <a:rPr lang="en-CA" b="1" dirty="0"/>
              <a:t>Command Associations </a:t>
            </a:r>
            <a:r>
              <a:rPr lang="en-CA" dirty="0"/>
              <a:t>in order to simulate the integrated system specific state changes.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1CBA7F5-9888-4778-A275-7446DF1B3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543221"/>
            <a:ext cx="1428949" cy="114316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3E0C811-B32F-441D-9721-7D052B45F96C}"/>
              </a:ext>
            </a:extLst>
          </p:cNvPr>
          <p:cNvSpPr txBox="1"/>
          <p:nvPr/>
        </p:nvSpPr>
        <p:spPr>
          <a:xfrm>
            <a:off x="6781800" y="4800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Left door - Unlock</a:t>
            </a:r>
          </a:p>
          <a:p>
            <a:r>
              <a:rPr lang="en-CA" dirty="0"/>
              <a:t>Right door - Lock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6A8956-627C-4D24-AF5D-5E3E2897D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009" y="2895600"/>
            <a:ext cx="6096002" cy="304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59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CED1A-48F0-49EF-992A-A3668E863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1752600"/>
            <a:ext cx="7162800" cy="2200275"/>
          </a:xfrm>
        </p:spPr>
        <p:txBody>
          <a:bodyPr/>
          <a:lstStyle/>
          <a:p>
            <a:r>
              <a:rPr lang="en-CA" dirty="0"/>
              <a:t>Executing Workflows</a:t>
            </a:r>
          </a:p>
        </p:txBody>
      </p:sp>
    </p:spTree>
    <p:extLst>
      <p:ext uri="{BB962C8B-B14F-4D97-AF65-F5344CB8AC3E}">
        <p14:creationId xmlns:p14="http://schemas.microsoft.com/office/powerpoint/2010/main" val="326318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2FFBB-227E-4C0F-AFA2-16BAC016E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Executing Workflows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85F06-A838-4D3A-904D-E535276CC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CA" dirty="0" err="1"/>
              <a:t>orkflows</a:t>
            </a:r>
            <a:r>
              <a:rPr lang="en-CA" dirty="0"/>
              <a:t> can be triggered by selecting the </a:t>
            </a:r>
            <a:r>
              <a:rPr lang="en-CA" b="1" dirty="0"/>
              <a:t>Workflows</a:t>
            </a:r>
            <a:r>
              <a:rPr lang="en-CA" dirty="0"/>
              <a:t> tab, clicking the Workflow then </a:t>
            </a:r>
            <a:r>
              <a:rPr lang="en-CA" b="1" dirty="0"/>
              <a:t>Trigger</a:t>
            </a:r>
            <a:r>
              <a:rPr lang="en-CA" dirty="0"/>
              <a:t>.</a:t>
            </a:r>
          </a:p>
          <a:p>
            <a:r>
              <a:rPr lang="en-CA" dirty="0"/>
              <a:t>Allows you to see how a Workflow will execute in Runtime.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50FEE9-0B63-4E66-BAA4-0EF97CDBE0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048000"/>
            <a:ext cx="8458200" cy="216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25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C7956-08B0-4902-AA5D-B2373614B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Saving/Loading Settings and Associations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D81C1-2B82-475E-9EB3-24AA65153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Users can save the state of the simulated assets and load them for later observations and debugging.</a:t>
            </a:r>
          </a:p>
          <a:p>
            <a:r>
              <a:rPr lang="en-CA" dirty="0"/>
              <a:t> The same goes for the </a:t>
            </a:r>
            <a:r>
              <a:rPr lang="en-CA" b="1" dirty="0"/>
              <a:t>Command Associations </a:t>
            </a:r>
            <a:r>
              <a:rPr lang="en-CA" dirty="0"/>
              <a:t>declared.</a:t>
            </a:r>
          </a:p>
          <a:p>
            <a:r>
              <a:rPr lang="en-CA" dirty="0"/>
              <a:t>Saves them as csv files, so they can be edited outside the </a:t>
            </a:r>
            <a:r>
              <a:rPr lang="en-CA" b="1" dirty="0"/>
              <a:t>Simulation</a:t>
            </a:r>
            <a:r>
              <a:rPr lang="en-CA" dirty="0"/>
              <a:t> App.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70FDFE-030F-42A3-B9AF-1038921E59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712" y="3805231"/>
            <a:ext cx="4020111" cy="10860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095D87-CB02-4212-9C29-13A62F8509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3772" y="3795705"/>
            <a:ext cx="3982006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77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752600"/>
            <a:ext cx="7010400" cy="2200275"/>
          </a:xfrm>
        </p:spPr>
        <p:txBody>
          <a:bodyPr>
            <a:normAutofit/>
          </a:bodyPr>
          <a:lstStyle/>
          <a:p>
            <a:r>
              <a:rPr lang="en-US" dirty="0"/>
              <a:t>Module 9 Complete</a:t>
            </a:r>
          </a:p>
        </p:txBody>
      </p:sp>
    </p:spTree>
    <p:extLst>
      <p:ext uri="{BB962C8B-B14F-4D97-AF65-F5344CB8AC3E}">
        <p14:creationId xmlns:p14="http://schemas.microsoft.com/office/powerpoint/2010/main" val="272982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1752600"/>
            <a:ext cx="5410200" cy="2200275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9226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8694"/>
            <a:ext cx="8229600" cy="1000506"/>
          </a:xfrm>
        </p:spPr>
        <p:txBody>
          <a:bodyPr anchor="ctr">
            <a:normAutofit/>
          </a:bodyPr>
          <a:lstStyle/>
          <a:p>
            <a:r>
              <a:rPr lang="en-US"/>
              <a:t>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53000"/>
          </a:xfrm>
        </p:spPr>
        <p:txBody>
          <a:bodyPr>
            <a:normAutofit/>
          </a:bodyPr>
          <a:lstStyle/>
          <a:p>
            <a:r>
              <a:rPr lang="en-US"/>
              <a:t>Test project configuration without connecting to real devices.</a:t>
            </a:r>
          </a:p>
          <a:p>
            <a:r>
              <a:rPr lang="en-US"/>
              <a:t>Simulate asset states, commands, Workflow executions, etc.</a:t>
            </a:r>
          </a:p>
          <a:p>
            <a:r>
              <a:rPr lang="en-US"/>
              <a:t>Enhance training and demonstration of the system.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1D9DC8-2576-4E14-AC53-D0173A1E89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589579"/>
            <a:ext cx="4488103" cy="367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41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52600"/>
            <a:ext cx="9144000" cy="2200275"/>
          </a:xfrm>
        </p:spPr>
        <p:txBody>
          <a:bodyPr/>
          <a:lstStyle/>
          <a:p>
            <a:r>
              <a:rPr lang="en-US" dirty="0"/>
              <a:t>Launching Runtime in Simulation Mode</a:t>
            </a:r>
          </a:p>
        </p:txBody>
      </p:sp>
    </p:spTree>
    <p:extLst>
      <p:ext uri="{BB962C8B-B14F-4D97-AF65-F5344CB8AC3E}">
        <p14:creationId xmlns:p14="http://schemas.microsoft.com/office/powerpoint/2010/main" val="258061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Runtime Simulation Mode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12408"/>
            <a:ext cx="8290560" cy="4935992"/>
          </a:xfrm>
        </p:spPr>
        <p:txBody>
          <a:bodyPr>
            <a:normAutofit/>
          </a:bodyPr>
          <a:lstStyle/>
          <a:p>
            <a:r>
              <a:rPr lang="en-US" dirty="0"/>
              <a:t>Select the </a:t>
            </a:r>
            <a:r>
              <a:rPr lang="en-US" b="1" dirty="0"/>
              <a:t>Simulation</a:t>
            </a:r>
            <a:r>
              <a:rPr lang="en-US" dirty="0"/>
              <a:t> option in the </a:t>
            </a:r>
            <a:r>
              <a:rPr lang="en-US" b="1" dirty="0"/>
              <a:t>Home</a:t>
            </a:r>
            <a:r>
              <a:rPr lang="en-US" dirty="0"/>
              <a:t> tab in the Designer.</a:t>
            </a:r>
          </a:p>
          <a:p>
            <a:r>
              <a:rPr lang="en-US" dirty="0"/>
              <a:t>Project will open with assets simulating their connection states.</a:t>
            </a:r>
          </a:p>
        </p:txBody>
      </p:sp>
      <p:sp>
        <p:nvSpPr>
          <p:cNvPr id="2" name="AutoShape 2" descr="IPFUSI~1_img3"/>
          <p:cNvSpPr>
            <a:spLocks noChangeAspect="1" noChangeArrowheads="1"/>
          </p:cNvSpPr>
          <p:nvPr/>
        </p:nvSpPr>
        <p:spPr bwMode="auto">
          <a:xfrm>
            <a:off x="63500" y="-136525"/>
            <a:ext cx="9648825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D6BEC3-58F3-402E-8FCA-C2CD9D1D05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023" y="4719615"/>
            <a:ext cx="2086266" cy="9335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CB26D4F-D363-4AF6-8571-145A9AFC18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8126" y="2514600"/>
            <a:ext cx="6019800" cy="356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31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AFD14-A9F7-45C3-B898-6FC361EF6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52600"/>
            <a:ext cx="9144000" cy="2200275"/>
          </a:xfrm>
        </p:spPr>
        <p:txBody>
          <a:bodyPr>
            <a:normAutofit/>
          </a:bodyPr>
          <a:lstStyle/>
          <a:p>
            <a:r>
              <a:rPr lang="en-CA" dirty="0"/>
              <a:t>Launching and Connecting the Simulation Client</a:t>
            </a:r>
          </a:p>
        </p:txBody>
      </p:sp>
    </p:spTree>
    <p:extLst>
      <p:ext uri="{BB962C8B-B14F-4D97-AF65-F5344CB8AC3E}">
        <p14:creationId xmlns:p14="http://schemas.microsoft.com/office/powerpoint/2010/main" val="304466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2FFBB-227E-4C0F-AFA2-16BAC016E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Launching the Simulation Client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85F06-A838-4D3A-904D-E535276CC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F57E280-CC56-49DB-A6FF-829B19710EA9}"/>
              </a:ext>
            </a:extLst>
          </p:cNvPr>
          <p:cNvSpPr txBox="1">
            <a:spLocks/>
          </p:cNvSpPr>
          <p:nvPr/>
        </p:nvSpPr>
        <p:spPr>
          <a:xfrm>
            <a:off x="457200" y="1312408"/>
            <a:ext cx="8290560" cy="4935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Launching the application will prompt users to connect to a Runtime Simulation.</a:t>
            </a:r>
          </a:p>
          <a:p>
            <a:pPr lvl="1"/>
            <a:r>
              <a:rPr lang="en-US" dirty="0"/>
              <a:t>Can connect to local computer or a remote instance via IP Address or host name.</a:t>
            </a:r>
          </a:p>
          <a:p>
            <a:r>
              <a:rPr lang="en-US" dirty="0"/>
              <a:t>Users can connect and disconnect anytime via Connection menu.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277AD5-39D8-4645-BAE8-5ED601D56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915923"/>
            <a:ext cx="1790950" cy="16385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DFBB23-5ABA-4FF5-857F-891B677A51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4588" y="3334916"/>
            <a:ext cx="4447871" cy="33043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30B6F30-018A-4603-9766-9914B9820D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5753768"/>
            <a:ext cx="1619476" cy="29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34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752600"/>
            <a:ext cx="5791200" cy="2200275"/>
          </a:xfrm>
        </p:spPr>
        <p:txBody>
          <a:bodyPr>
            <a:normAutofit/>
          </a:bodyPr>
          <a:lstStyle/>
          <a:p>
            <a:r>
              <a:rPr lang="en-US" dirty="0"/>
              <a:t>Live Logging</a:t>
            </a:r>
          </a:p>
        </p:txBody>
      </p:sp>
    </p:spTree>
    <p:extLst>
      <p:ext uri="{BB962C8B-B14F-4D97-AF65-F5344CB8AC3E}">
        <p14:creationId xmlns:p14="http://schemas.microsoft.com/office/powerpoint/2010/main" val="82779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2FFBB-227E-4C0F-AFA2-16BAC016E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Live Logging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85F06-A838-4D3A-904D-E535276CC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7326"/>
            <a:ext cx="8229600" cy="5105400"/>
          </a:xfrm>
        </p:spPr>
        <p:txBody>
          <a:bodyPr/>
          <a:lstStyle/>
          <a:p>
            <a:r>
              <a:rPr lang="en-CA" dirty="0"/>
              <a:t>All actions done in the </a:t>
            </a:r>
            <a:r>
              <a:rPr lang="en-CA" b="1" dirty="0"/>
              <a:t>Runtime Simulation </a:t>
            </a:r>
            <a:r>
              <a:rPr lang="en-CA" dirty="0"/>
              <a:t>and the </a:t>
            </a:r>
            <a:r>
              <a:rPr lang="en-CA" b="1" dirty="0"/>
              <a:t>Simulation Client</a:t>
            </a:r>
            <a:r>
              <a:rPr lang="en-CA" dirty="0"/>
              <a:t> are logged and displayed live.</a:t>
            </a:r>
          </a:p>
          <a:p>
            <a:r>
              <a:rPr lang="en-CA" dirty="0"/>
              <a:t>Users </a:t>
            </a:r>
            <a:r>
              <a:rPr lang="en-CA"/>
              <a:t>can export </a:t>
            </a:r>
            <a:r>
              <a:rPr lang="en-CA" dirty="0"/>
              <a:t>the logs as </a:t>
            </a:r>
            <a:r>
              <a:rPr lang="en-CA"/>
              <a:t>a file.</a:t>
            </a:r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C218B0-B5CE-4E33-9CEF-37B00DCFD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809759"/>
            <a:ext cx="8077200" cy="275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16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PFusionTheme">
  <a:themeElements>
    <a:clrScheme name="Custom 2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B94700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ustom 3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FusionTheme" id="{6DD0CF2D-F76D-4FE0-A30D-65FCF0830346}" vid="{D10817AD-FA64-401F-8660-E95FFFE673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3DBEA13DF96F44A7CAE022C969308A" ma:contentTypeVersion="14" ma:contentTypeDescription="Create a new document." ma:contentTypeScope="" ma:versionID="19fa9d48c27cad85fe6c71ec5dcd8e46">
  <xsd:schema xmlns:xsd="http://www.w3.org/2001/XMLSchema" xmlns:xs="http://www.w3.org/2001/XMLSchema" xmlns:p="http://schemas.microsoft.com/office/2006/metadata/properties" xmlns:ns2="becab749-c04a-4109-a0a0-2e284a483d2a" xmlns:ns3="bdb7d3d8-cd9b-47ef-bfb5-4cd34af3f5dc" targetNamespace="http://schemas.microsoft.com/office/2006/metadata/properties" ma:root="true" ma:fieldsID="01044566f3c2e4f173583bbe58f213b6" ns2:_="" ns3:_="">
    <xsd:import namespace="becab749-c04a-4109-a0a0-2e284a483d2a"/>
    <xsd:import namespace="bdb7d3d8-cd9b-47ef-bfb5-4cd34af3f5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ab749-c04a-4109-a0a0-2e284a483d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Note" ma:index="21" nillable="true" ma:displayName="Note " ma:description="Purpose " ma:format="Dropdown" ma:internalName="Not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b7d3d8-cd9b-47ef-bfb5-4cd34af3f5d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 xmlns="becab749-c04a-4109-a0a0-2e284a483d2a" xsi:nil="true"/>
  </documentManagement>
</p:properties>
</file>

<file path=customXml/itemProps1.xml><?xml version="1.0" encoding="utf-8"?>
<ds:datastoreItem xmlns:ds="http://schemas.openxmlformats.org/officeDocument/2006/customXml" ds:itemID="{280EF8BC-3DE6-4653-A317-43711D4BFD72}"/>
</file>

<file path=customXml/itemProps2.xml><?xml version="1.0" encoding="utf-8"?>
<ds:datastoreItem xmlns:ds="http://schemas.openxmlformats.org/officeDocument/2006/customXml" ds:itemID="{834ED37B-BA68-4660-8E7F-32D5CC20B28C}"/>
</file>

<file path=customXml/itemProps3.xml><?xml version="1.0" encoding="utf-8"?>
<ds:datastoreItem xmlns:ds="http://schemas.openxmlformats.org/officeDocument/2006/customXml" ds:itemID="{4209C046-89F5-4285-8624-2A484FAAF840}"/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312</Words>
  <Application>Microsoft Office PowerPoint</Application>
  <PresentationFormat>On-screen Show (4:3)</PresentationFormat>
  <Paragraphs>48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IPFusionTheme</vt:lpstr>
      <vt:lpstr>Module 9</vt:lpstr>
      <vt:lpstr>Overview</vt:lpstr>
      <vt:lpstr>Overview</vt:lpstr>
      <vt:lpstr>Launching Runtime in Simulation Mode</vt:lpstr>
      <vt:lpstr>Runtime Simulation Mode</vt:lpstr>
      <vt:lpstr>Launching and Connecting the Simulation Client</vt:lpstr>
      <vt:lpstr>Launching the Simulation Client</vt:lpstr>
      <vt:lpstr>Live Logging</vt:lpstr>
      <vt:lpstr>Live Logging</vt:lpstr>
      <vt:lpstr>Simulating Device Statuses</vt:lpstr>
      <vt:lpstr>Simulating Device Statuses</vt:lpstr>
      <vt:lpstr>Creating Command Associations</vt:lpstr>
      <vt:lpstr>Command Associations</vt:lpstr>
      <vt:lpstr>Executing Workflows</vt:lpstr>
      <vt:lpstr>Executing Workflows</vt:lpstr>
      <vt:lpstr>Saving/Loading Settings and Associations</vt:lpstr>
      <vt:lpstr>Module 9 Complete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9</dc:title>
  <dc:creator>Wilson, Breanna</dc:creator>
  <cp:lastModifiedBy>Breanna Wilson</cp:lastModifiedBy>
  <cp:revision>7</cp:revision>
  <dcterms:created xsi:type="dcterms:W3CDTF">2020-06-16T15:02:04Z</dcterms:created>
  <dcterms:modified xsi:type="dcterms:W3CDTF">2021-10-08T04:10:30Z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0x010100BC3DBEA13DF96F44A7CAE022C969308A</vt:lpwstr>
  </property>
</Properties>
</file>